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4"/>
    <p:sldMasterId id="2147483679" r:id="rId5"/>
    <p:sldMasterId id="2147483695" r:id="rId6"/>
    <p:sldMasterId id="2147483707" r:id="rId7"/>
  </p:sldMasterIdLst>
  <p:notesMasterIdLst>
    <p:notesMasterId r:id="rId36"/>
  </p:notesMasterIdLst>
  <p:sldIdLst>
    <p:sldId id="761" r:id="rId8"/>
    <p:sldId id="264" r:id="rId9"/>
    <p:sldId id="268" r:id="rId10"/>
    <p:sldId id="731" r:id="rId11"/>
    <p:sldId id="318" r:id="rId12"/>
    <p:sldId id="417" r:id="rId13"/>
    <p:sldId id="771" r:id="rId14"/>
    <p:sldId id="777" r:id="rId15"/>
    <p:sldId id="743" r:id="rId16"/>
    <p:sldId id="748" r:id="rId17"/>
    <p:sldId id="747" r:id="rId18"/>
    <p:sldId id="774" r:id="rId19"/>
    <p:sldId id="763" r:id="rId20"/>
    <p:sldId id="750" r:id="rId21"/>
    <p:sldId id="753" r:id="rId22"/>
    <p:sldId id="752" r:id="rId23"/>
    <p:sldId id="775" r:id="rId24"/>
    <p:sldId id="767" r:id="rId25"/>
    <p:sldId id="754" r:id="rId26"/>
    <p:sldId id="755" r:id="rId27"/>
    <p:sldId id="756" r:id="rId28"/>
    <p:sldId id="772" r:id="rId29"/>
    <p:sldId id="778" r:id="rId30"/>
    <p:sldId id="757" r:id="rId31"/>
    <p:sldId id="759" r:id="rId32"/>
    <p:sldId id="758" r:id="rId33"/>
    <p:sldId id="779" r:id="rId34"/>
    <p:sldId id="304" r:id="rId35"/>
  </p:sldIdLst>
  <p:sldSz cx="12192000" cy="6858000"/>
  <p:notesSz cx="6858000" cy="9144000"/>
  <p:embeddedFontLst>
    <p:embeddedFont>
      <p:font typeface="Arial Narrow" panose="020B0606020202030204" pitchFamily="34" charset="0"/>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Candara" panose="020E0502030303020204" pitchFamily="34" charset="0"/>
      <p:regular r:id="rId47"/>
      <p:bold r:id="rId48"/>
      <p:italic r:id="rId49"/>
      <p:boldItalic r:id="rId50"/>
    </p:embeddedFont>
    <p:embeddedFont>
      <p:font typeface="Lato" panose="020F0502020204030203" pitchFamily="34" charset="0"/>
      <p:regular r:id="rId51"/>
      <p:bold r:id="rId52"/>
      <p:italic r:id="rId53"/>
      <p:boldItalic r:id="rId54"/>
    </p:embeddedFont>
    <p:embeddedFont>
      <p:font typeface="Modern Love" panose="04090805081005020601" pitchFamily="82" charset="0"/>
      <p:regular r:id="rId55"/>
    </p:embeddedFont>
    <p:embeddedFont>
      <p:font typeface="Tw Cen MT" panose="020B0602020104020603" pitchFamily="34" charset="0"/>
      <p:regular r:id="rId56"/>
      <p:bold r:id="rId57"/>
      <p:italic r:id="rId58"/>
      <p:boldItalic r:id="rId59"/>
    </p:embeddedFont>
    <p:embeddedFont>
      <p:font typeface="Tw Cen MT Condensed" panose="020B0606020104020203" pitchFamily="34" charset="0"/>
      <p:regular r:id="rId60"/>
      <p:bold r:id="rId61"/>
    </p:embeddedFont>
    <p:embeddedFont>
      <p:font typeface="Tw Cen MT Condensed Extra Bold" panose="020B0803020202020204" pitchFamily="34" charset="0"/>
      <p:regular r:id="rId62"/>
    </p:embeddedFont>
    <p:embeddedFont>
      <p:font typeface="Wingdings 3" panose="05040102010807070707" pitchFamily="18" charset="2"/>
      <p:regular r:id="rId63"/>
    </p:embeddedFont>
  </p:embeddedFont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D1CF16A-0D55-5560-2F4F-D336866511DC}" name="Nokkala, Terhi" initials="NT" userId="S::tepamano@jyu.fi::67fddf3e-284d-4ed0-b10c-7d556486536d" providerId="AD"/>
  <p188:author id="{58C03DA7-D6E4-5D32-7EA7-C7D62E7AF900}" name="Lehtonen, Anna" initials="LA" userId="S::anelaule@jyu.fi::c80dc826-a386-47e2-9766-4de9274e62be" providerId="AD"/>
  <p188:author id="{FC5405C2-C907-DD20-6A4B-35B79324C3C0}" name="Mykrä, Niina" initials="MN" userId="S::npmykra@jyu.fi::3034d729-02c4-474f-b720-4cfae235a66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FF"/>
    <a:srgbClr val="62A39F"/>
    <a:srgbClr val="EEF4F8"/>
    <a:srgbClr val="EAF1F6"/>
    <a:srgbClr val="004442"/>
    <a:srgbClr val="006666"/>
    <a:srgbClr val="51506C"/>
    <a:srgbClr val="666486"/>
    <a:srgbClr val="393341"/>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41BA1E-D5AC-4C89-8054-7E53B542B4CE}" v="1" dt="2023-02-13T15:20:56.743"/>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9514" autoAdjust="0"/>
  </p:normalViewPr>
  <p:slideViewPr>
    <p:cSldViewPr snapToGrid="0">
      <p:cViewPr varScale="1">
        <p:scale>
          <a:sx n="36" d="100"/>
          <a:sy n="36" d="100"/>
        </p:scale>
        <p:origin x="1748"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font" Target="fonts/font6.fntdata"/><Relationship Id="rId47" Type="http://schemas.openxmlformats.org/officeDocument/2006/relationships/font" Target="fonts/font11.fntdata"/><Relationship Id="rId63" Type="http://schemas.openxmlformats.org/officeDocument/2006/relationships/font" Target="fonts/font27.fntdata"/><Relationship Id="rId68"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font" Target="fonts/font25.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font" Target="fonts/font15.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67"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font" Target="fonts/font26.fntdata"/><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font" Target="fonts/font3.fntdata"/><Relationship Id="rId34" Type="http://schemas.openxmlformats.org/officeDocument/2006/relationships/slide" Target="slides/slide27.xml"/><Relationship Id="rId50" Type="http://schemas.openxmlformats.org/officeDocument/2006/relationships/font" Target="fonts/font14.fntdata"/><Relationship Id="rId55" Type="http://schemas.openxmlformats.org/officeDocument/2006/relationships/font" Target="fonts/font1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ykrä, Niina" userId="3034d729-02c4-474f-b720-4cfae235a661" providerId="ADAL" clId="{5541BA1E-D5AC-4C89-8054-7E53B542B4CE}"/>
    <pc:docChg chg="custSel modSld">
      <pc:chgData name="Mykrä, Niina" userId="3034d729-02c4-474f-b720-4cfae235a661" providerId="ADAL" clId="{5541BA1E-D5AC-4C89-8054-7E53B542B4CE}" dt="2023-02-13T15:20:14.322" v="0" actId="478"/>
      <pc:docMkLst>
        <pc:docMk/>
      </pc:docMkLst>
      <pc:sldChg chg="delSp mod">
        <pc:chgData name="Mykrä, Niina" userId="3034d729-02c4-474f-b720-4cfae235a661" providerId="ADAL" clId="{5541BA1E-D5AC-4C89-8054-7E53B542B4CE}" dt="2023-02-13T15:20:14.322" v="0" actId="478"/>
        <pc:sldMkLst>
          <pc:docMk/>
          <pc:sldMk cId="744676194" sldId="761"/>
        </pc:sldMkLst>
        <pc:spChg chg="del">
          <ac:chgData name="Mykrä, Niina" userId="3034d729-02c4-474f-b720-4cfae235a661" providerId="ADAL" clId="{5541BA1E-D5AC-4C89-8054-7E53B542B4CE}" dt="2023-02-13T15:20:14.322" v="0" actId="478"/>
          <ac:spMkLst>
            <pc:docMk/>
            <pc:sldMk cId="744676194" sldId="761"/>
            <ac:spMk id="3" creationId="{628842DB-843E-26CD-976D-9BB0BB17E014}"/>
          </ac:spMkLst>
        </pc:spChg>
      </pc:sldChg>
    </pc:docChg>
  </pc:docChgLst>
  <pc:docChgLst>
    <pc:chgData name="Lehtonen, Anna" userId="c80dc826-a386-47e2-9766-4de9274e62be" providerId="ADAL" clId="{4907F6AC-16AA-46D6-8B13-8355B3F48FD3}"/>
    <pc:docChg chg="undo custSel modSld">
      <pc:chgData name="Lehtonen, Anna" userId="c80dc826-a386-47e2-9766-4de9274e62be" providerId="ADAL" clId="{4907F6AC-16AA-46D6-8B13-8355B3F48FD3}" dt="2023-01-13T12:39:23.637" v="462" actId="20577"/>
      <pc:docMkLst>
        <pc:docMk/>
      </pc:docMkLst>
      <pc:sldChg chg="addSp modSp mod modNotesTx">
        <pc:chgData name="Lehtonen, Anna" userId="c80dc826-a386-47e2-9766-4de9274e62be" providerId="ADAL" clId="{4907F6AC-16AA-46D6-8B13-8355B3F48FD3}" dt="2023-01-13T12:34:05.344" v="382" actId="20577"/>
        <pc:sldMkLst>
          <pc:docMk/>
          <pc:sldMk cId="2790293262" sldId="264"/>
        </pc:sldMkLst>
        <pc:spChg chg="mod">
          <ac:chgData name="Lehtonen, Anna" userId="c80dc826-a386-47e2-9766-4de9274e62be" providerId="ADAL" clId="{4907F6AC-16AA-46D6-8B13-8355B3F48FD3}" dt="2023-01-13T12:15:39.981" v="379" actId="207"/>
          <ac:spMkLst>
            <pc:docMk/>
            <pc:sldMk cId="2790293262" sldId="264"/>
            <ac:spMk id="10" creationId="{FF942FEB-CFA2-4160-B949-B29EBE48CC84}"/>
          </ac:spMkLst>
        </pc:spChg>
        <pc:picChg chg="add mod">
          <ac:chgData name="Lehtonen, Anna" userId="c80dc826-a386-47e2-9766-4de9274e62be" providerId="ADAL" clId="{4907F6AC-16AA-46D6-8B13-8355B3F48FD3}" dt="2023-01-13T12:06:36.818" v="362" actId="571"/>
          <ac:picMkLst>
            <pc:docMk/>
            <pc:sldMk cId="2790293262" sldId="264"/>
            <ac:picMk id="2" creationId="{3F102A23-C5D1-EA89-1BBD-07E55CEAA74F}"/>
          </ac:picMkLst>
        </pc:picChg>
        <pc:picChg chg="mod">
          <ac:chgData name="Lehtonen, Anna" userId="c80dc826-a386-47e2-9766-4de9274e62be" providerId="ADAL" clId="{4907F6AC-16AA-46D6-8B13-8355B3F48FD3}" dt="2023-01-13T12:06:36.538" v="361" actId="14100"/>
          <ac:picMkLst>
            <pc:docMk/>
            <pc:sldMk cId="2790293262" sldId="264"/>
            <ac:picMk id="14" creationId="{542E9BFA-ACC5-4F4E-9FA6-ED42A81D0318}"/>
          </ac:picMkLst>
        </pc:picChg>
      </pc:sldChg>
      <pc:sldChg chg="modNotesTx">
        <pc:chgData name="Lehtonen, Anna" userId="c80dc826-a386-47e2-9766-4de9274e62be" providerId="ADAL" clId="{4907F6AC-16AA-46D6-8B13-8355B3F48FD3}" dt="2023-01-13T12:34:28.309" v="386" actId="20577"/>
        <pc:sldMkLst>
          <pc:docMk/>
          <pc:sldMk cId="1368326797" sldId="268"/>
        </pc:sldMkLst>
      </pc:sldChg>
      <pc:sldChg chg="modNotesTx">
        <pc:chgData name="Lehtonen, Anna" userId="c80dc826-a386-47e2-9766-4de9274e62be" providerId="ADAL" clId="{4907F6AC-16AA-46D6-8B13-8355B3F48FD3}" dt="2023-01-13T12:35:38.152" v="399" actId="20577"/>
        <pc:sldMkLst>
          <pc:docMk/>
          <pc:sldMk cId="1891655548" sldId="318"/>
        </pc:sldMkLst>
      </pc:sldChg>
      <pc:sldChg chg="modNotesTx">
        <pc:chgData name="Lehtonen, Anna" userId="c80dc826-a386-47e2-9766-4de9274e62be" providerId="ADAL" clId="{4907F6AC-16AA-46D6-8B13-8355B3F48FD3}" dt="2023-01-13T12:35:06.909" v="395" actId="20577"/>
        <pc:sldMkLst>
          <pc:docMk/>
          <pc:sldMk cId="3816542009" sldId="731"/>
        </pc:sldMkLst>
      </pc:sldChg>
      <pc:sldChg chg="modNotesTx">
        <pc:chgData name="Lehtonen, Anna" userId="c80dc826-a386-47e2-9766-4de9274e62be" providerId="ADAL" clId="{4907F6AC-16AA-46D6-8B13-8355B3F48FD3}" dt="2023-01-11T09:29:11.316" v="189" actId="20577"/>
        <pc:sldMkLst>
          <pc:docMk/>
          <pc:sldMk cId="3838434555" sldId="754"/>
        </pc:sldMkLst>
      </pc:sldChg>
      <pc:sldChg chg="modNotesTx">
        <pc:chgData name="Lehtonen, Anna" userId="c80dc826-a386-47e2-9766-4de9274e62be" providerId="ADAL" clId="{4907F6AC-16AA-46D6-8B13-8355B3F48FD3}" dt="2023-01-11T09:27:31.025" v="126" actId="20577"/>
        <pc:sldMkLst>
          <pc:docMk/>
          <pc:sldMk cId="883010416" sldId="755"/>
        </pc:sldMkLst>
      </pc:sldChg>
      <pc:sldChg chg="modNotesTx">
        <pc:chgData name="Lehtonen, Anna" userId="c80dc826-a386-47e2-9766-4de9274e62be" providerId="ADAL" clId="{4907F6AC-16AA-46D6-8B13-8355B3F48FD3}" dt="2023-01-13T12:34:00.653" v="381" actId="20577"/>
        <pc:sldMkLst>
          <pc:docMk/>
          <pc:sldMk cId="744676194" sldId="761"/>
        </pc:sldMkLst>
      </pc:sldChg>
      <pc:sldChg chg="modSp mod modNotesTx">
        <pc:chgData name="Lehtonen, Anna" userId="c80dc826-a386-47e2-9766-4de9274e62be" providerId="ADAL" clId="{4907F6AC-16AA-46D6-8B13-8355B3F48FD3}" dt="2023-01-13T12:39:23.637" v="462" actId="20577"/>
        <pc:sldMkLst>
          <pc:docMk/>
          <pc:sldMk cId="4153318318" sldId="777"/>
        </pc:sldMkLst>
        <pc:spChg chg="mod">
          <ac:chgData name="Lehtonen, Anna" userId="c80dc826-a386-47e2-9766-4de9274e62be" providerId="ADAL" clId="{4907F6AC-16AA-46D6-8B13-8355B3F48FD3}" dt="2023-01-13T12:39:23.637" v="462" actId="20577"/>
          <ac:spMkLst>
            <pc:docMk/>
            <pc:sldMk cId="4153318318" sldId="777"/>
            <ac:spMk id="4" creationId="{F134ECF5-E010-984C-76C9-ECBD6C22E652}"/>
          </ac:spMkLst>
        </pc:sp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39.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CBDA76-A9B1-4B23-AF37-25AF0CF61CC2}"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62A3332C-4243-42FE-A33B-2DFCB9B08E03}">
      <dgm:prSet phldrT="[Text]"/>
      <dgm:spPr/>
      <dgm:t>
        <a:bodyPr/>
        <a:lstStyle/>
        <a:p>
          <a:endParaRPr lang="fi-FI"/>
        </a:p>
      </dgm:t>
    </dgm:pt>
    <dgm:pt modelId="{CF2B956B-A3D2-4D4E-B317-35608940CA7B}" type="parTrans" cxnId="{33EEBF32-585C-4AF5-9BCC-CF6BB2695FD5}">
      <dgm:prSet/>
      <dgm:spPr/>
      <dgm:t>
        <a:bodyPr/>
        <a:lstStyle/>
        <a:p>
          <a:endParaRPr lang="fi-FI"/>
        </a:p>
      </dgm:t>
    </dgm:pt>
    <dgm:pt modelId="{5BDB3A55-632C-4EDC-9178-0CC21B857E9A}" type="sibTrans" cxnId="{33EEBF32-585C-4AF5-9BCC-CF6BB2695FD5}">
      <dgm:prSet/>
      <dgm:spPr>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a:noFill/>
        </a:ln>
      </dgm:spPr>
      <dgm:t>
        <a:bodyPr/>
        <a:lstStyle/>
        <a:p>
          <a:endParaRPr lang="fi-FI"/>
        </a:p>
      </dgm:t>
    </dgm:pt>
    <dgm:pt modelId="{94EE0E47-778E-464E-AE0E-12491DDC3457}" type="pres">
      <dgm:prSet presAssocID="{FCCBDA76-A9B1-4B23-AF37-25AF0CF61CC2}" presName="Name0" presStyleCnt="0">
        <dgm:presLayoutVars>
          <dgm:chMax val="7"/>
          <dgm:chPref val="7"/>
          <dgm:dir/>
        </dgm:presLayoutVars>
      </dgm:prSet>
      <dgm:spPr/>
    </dgm:pt>
    <dgm:pt modelId="{E87A1582-E6A6-46BB-B951-DAC3E9F4997B}" type="pres">
      <dgm:prSet presAssocID="{FCCBDA76-A9B1-4B23-AF37-25AF0CF61CC2}" presName="Name1" presStyleCnt="0"/>
      <dgm:spPr/>
    </dgm:pt>
    <dgm:pt modelId="{50D32493-175D-4313-8E4B-BCB81CA8E6DA}" type="pres">
      <dgm:prSet presAssocID="{5BDB3A55-632C-4EDC-9178-0CC21B857E9A}" presName="picture_1" presStyleCnt="0"/>
      <dgm:spPr/>
    </dgm:pt>
    <dgm:pt modelId="{475B8A74-58A6-4F00-B20B-420FEAB68B3E}" type="pres">
      <dgm:prSet presAssocID="{5BDB3A55-632C-4EDC-9178-0CC21B857E9A}" presName="pictureRepeatNode" presStyleLbl="alignImgPlace1" presStyleIdx="0" presStyleCnt="1" custScaleX="128215" custScaleY="136434" custLinFactNeighborX="3944" custLinFactNeighborY="11337"/>
      <dgm:spPr/>
    </dgm:pt>
    <dgm:pt modelId="{1D798191-4E34-494A-A7C7-17D7B4161CA3}" type="pres">
      <dgm:prSet presAssocID="{62A3332C-4243-42FE-A33B-2DFCB9B08E03}" presName="text_1" presStyleLbl="node1" presStyleIdx="0" presStyleCnt="0">
        <dgm:presLayoutVars>
          <dgm:bulletEnabled val="1"/>
        </dgm:presLayoutVars>
      </dgm:prSet>
      <dgm:spPr/>
    </dgm:pt>
  </dgm:ptLst>
  <dgm:cxnLst>
    <dgm:cxn modelId="{394BB71C-EC04-47F2-9145-88A95FCC4488}" type="presOf" srcId="{62A3332C-4243-42FE-A33B-2DFCB9B08E03}" destId="{1D798191-4E34-494A-A7C7-17D7B4161CA3}" srcOrd="0" destOrd="0" presId="urn:microsoft.com/office/officeart/2008/layout/CircularPictureCallout"/>
    <dgm:cxn modelId="{33EEBF32-585C-4AF5-9BCC-CF6BB2695FD5}" srcId="{FCCBDA76-A9B1-4B23-AF37-25AF0CF61CC2}" destId="{62A3332C-4243-42FE-A33B-2DFCB9B08E03}" srcOrd="0" destOrd="0" parTransId="{CF2B956B-A3D2-4D4E-B317-35608940CA7B}" sibTransId="{5BDB3A55-632C-4EDC-9178-0CC21B857E9A}"/>
    <dgm:cxn modelId="{2775833C-07A6-488E-BAAE-8D8CE5B9F90D}" type="presOf" srcId="{5BDB3A55-632C-4EDC-9178-0CC21B857E9A}" destId="{475B8A74-58A6-4F00-B20B-420FEAB68B3E}" srcOrd="0" destOrd="0" presId="urn:microsoft.com/office/officeart/2008/layout/CircularPictureCallout"/>
    <dgm:cxn modelId="{43514442-35B9-4817-ACE4-99DC713F80C4}" type="presOf" srcId="{FCCBDA76-A9B1-4B23-AF37-25AF0CF61CC2}" destId="{94EE0E47-778E-464E-AE0E-12491DDC3457}" srcOrd="0" destOrd="0" presId="urn:microsoft.com/office/officeart/2008/layout/CircularPictureCallout"/>
    <dgm:cxn modelId="{9B038A4E-C2C9-49F5-B715-2AF8F98A90E7}" type="presParOf" srcId="{94EE0E47-778E-464E-AE0E-12491DDC3457}" destId="{E87A1582-E6A6-46BB-B951-DAC3E9F4997B}" srcOrd="0" destOrd="0" presId="urn:microsoft.com/office/officeart/2008/layout/CircularPictureCallout"/>
    <dgm:cxn modelId="{15703857-0A8F-40AD-9A27-21D72F36ADE5}" type="presParOf" srcId="{E87A1582-E6A6-46BB-B951-DAC3E9F4997B}" destId="{50D32493-175D-4313-8E4B-BCB81CA8E6DA}" srcOrd="0" destOrd="0" presId="urn:microsoft.com/office/officeart/2008/layout/CircularPictureCallout"/>
    <dgm:cxn modelId="{B1C94F12-1FC1-4436-850F-A10649097EAF}" type="presParOf" srcId="{50D32493-175D-4313-8E4B-BCB81CA8E6DA}" destId="{475B8A74-58A6-4F00-B20B-420FEAB68B3E}" srcOrd="0" destOrd="0" presId="urn:microsoft.com/office/officeart/2008/layout/CircularPictureCallout"/>
    <dgm:cxn modelId="{0FFCA1FD-571A-4464-90A3-436DF2E4FA28}" type="presParOf" srcId="{E87A1582-E6A6-46BB-B951-DAC3E9F4997B}" destId="{1D798191-4E34-494A-A7C7-17D7B4161CA3}" srcOrd="1" destOrd="0" presId="urn:microsoft.com/office/officeart/2008/layout/CircularPictureCallout"/>
  </dgm:cxnLst>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5B8A74-58A6-4F00-B20B-420FEAB68B3E}">
      <dsp:nvSpPr>
        <dsp:cNvPr id="0" name=""/>
        <dsp:cNvSpPr/>
      </dsp:nvSpPr>
      <dsp:spPr>
        <a:xfrm>
          <a:off x="458071" y="665286"/>
          <a:ext cx="1474317" cy="1568825"/>
        </a:xfrm>
        <a:prstGeom prst="ellipse">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1D798191-4E34-494A-A7C7-17D7B4161CA3}">
      <dsp:nvSpPr>
        <dsp:cNvPr id="0" name=""/>
        <dsp:cNvSpPr/>
      </dsp:nvSpPr>
      <dsp:spPr>
        <a:xfrm>
          <a:off x="781917" y="1354984"/>
          <a:ext cx="735922" cy="379460"/>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1333500">
            <a:lnSpc>
              <a:spcPct val="90000"/>
            </a:lnSpc>
            <a:spcBef>
              <a:spcPct val="0"/>
            </a:spcBef>
            <a:spcAft>
              <a:spcPct val="35000"/>
            </a:spcAft>
            <a:buNone/>
          </a:pPr>
          <a:endParaRPr lang="fi-FI" sz="3000" kern="1200"/>
        </a:p>
      </dsp:txBody>
      <dsp:txXfrm>
        <a:off x="781917" y="1354984"/>
        <a:ext cx="735922" cy="379460"/>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C42F34-5DF6-419F-BF04-063274B6B3E6}" type="datetimeFigureOut">
              <a:rPr lang="fi-FI" smtClean="0"/>
              <a:t>13.2.2023</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8F5804-3C3C-4C89-AA96-5C1E586ED2ED}" type="slidenum">
              <a:rPr lang="fi-FI" smtClean="0"/>
              <a:t>‹#›</a:t>
            </a:fld>
            <a:endParaRPr lang="fi-FI"/>
          </a:p>
        </p:txBody>
      </p:sp>
    </p:spTree>
    <p:extLst>
      <p:ext uri="{BB962C8B-B14F-4D97-AF65-F5344CB8AC3E}">
        <p14:creationId xmlns:p14="http://schemas.microsoft.com/office/powerpoint/2010/main" val="147397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cs typeface="Calibri"/>
              </a:rPr>
              <a:t>This</a:t>
            </a:r>
            <a:r>
              <a:rPr lang="fi-FI" dirty="0">
                <a:cs typeface="Calibri"/>
              </a:rPr>
              <a:t> is a </a:t>
            </a:r>
            <a:r>
              <a:rPr lang="fi-FI" dirty="0" err="1">
                <a:cs typeface="Calibri"/>
              </a:rPr>
              <a:t>roadmap</a:t>
            </a:r>
            <a:r>
              <a:rPr lang="fi-FI" dirty="0">
                <a:cs typeface="Calibri"/>
              </a:rPr>
              <a:t> for </a:t>
            </a:r>
            <a:r>
              <a:rPr lang="fi-FI" dirty="0" err="1">
                <a:cs typeface="Calibri"/>
              </a:rPr>
              <a:t>sustainability</a:t>
            </a:r>
            <a:r>
              <a:rPr lang="fi-FI" dirty="0">
                <a:cs typeface="Calibri"/>
              </a:rPr>
              <a:t> </a:t>
            </a:r>
            <a:r>
              <a:rPr lang="fi-FI" dirty="0" err="1">
                <a:cs typeface="Calibri"/>
              </a:rPr>
              <a:t>education</a:t>
            </a:r>
            <a:r>
              <a:rPr lang="fi-FI" dirty="0">
                <a:cs typeface="Calibri"/>
              </a:rPr>
              <a:t>: </a:t>
            </a:r>
            <a:r>
              <a:rPr lang="fi-FI" dirty="0" err="1">
                <a:cs typeface="Calibri"/>
              </a:rPr>
              <a:t>The</a:t>
            </a:r>
            <a:r>
              <a:rPr lang="fi-FI" dirty="0">
                <a:cs typeface="Calibri"/>
              </a:rPr>
              <a:t> </a:t>
            </a:r>
            <a:r>
              <a:rPr lang="fi-FI" dirty="0" err="1">
                <a:cs typeface="Calibri"/>
              </a:rPr>
              <a:t>aim</a:t>
            </a:r>
            <a:r>
              <a:rPr lang="fi-FI" dirty="0">
                <a:cs typeface="Calibri"/>
              </a:rPr>
              <a:t> is to </a:t>
            </a:r>
            <a:r>
              <a:rPr lang="fi-FI" dirty="0" err="1">
                <a:cs typeface="Calibri"/>
              </a:rPr>
              <a:t>give</a:t>
            </a:r>
            <a:r>
              <a:rPr lang="fi-FI" dirty="0">
                <a:cs typeface="Calibri"/>
              </a:rPr>
              <a:t> </a:t>
            </a:r>
            <a:r>
              <a:rPr lang="fi-FI" dirty="0" err="1">
                <a:cs typeface="Calibri"/>
              </a:rPr>
              <a:t>ideas</a:t>
            </a:r>
            <a:r>
              <a:rPr lang="fi-FI" dirty="0">
                <a:cs typeface="Calibri"/>
              </a:rPr>
              <a:t> How to </a:t>
            </a:r>
            <a:r>
              <a:rPr lang="fi-FI" dirty="0" err="1">
                <a:cs typeface="Calibri"/>
              </a:rPr>
              <a:t>proceed</a:t>
            </a:r>
            <a:r>
              <a:rPr lang="fi-FI" dirty="0">
                <a:cs typeface="Calibri"/>
              </a:rPr>
              <a:t> and </a:t>
            </a:r>
            <a:r>
              <a:rPr lang="fi-FI" dirty="0" err="1">
                <a:cs typeface="Calibri"/>
              </a:rPr>
              <a:t>what</a:t>
            </a:r>
            <a:r>
              <a:rPr lang="fi-FI" dirty="0">
                <a:cs typeface="Calibri"/>
              </a:rPr>
              <a:t> </a:t>
            </a:r>
            <a:r>
              <a:rPr lang="fi-FI" dirty="0" err="1">
                <a:cs typeface="Calibri"/>
              </a:rPr>
              <a:t>needs</a:t>
            </a:r>
            <a:r>
              <a:rPr lang="fi-FI" dirty="0">
                <a:cs typeface="Calibri"/>
              </a:rPr>
              <a:t> to </a:t>
            </a:r>
            <a:r>
              <a:rPr lang="fi-FI" dirty="0" err="1">
                <a:cs typeface="Calibri"/>
              </a:rPr>
              <a:t>be</a:t>
            </a:r>
            <a:r>
              <a:rPr lang="fi-FI" dirty="0">
                <a:cs typeface="Calibri"/>
              </a:rPr>
              <a:t> </a:t>
            </a:r>
            <a:r>
              <a:rPr lang="fi-FI" dirty="0" err="1">
                <a:cs typeface="Calibri"/>
              </a:rPr>
              <a:t>considered</a:t>
            </a:r>
            <a:r>
              <a:rPr lang="fi-FI" dirty="0">
                <a:cs typeface="Calibri"/>
              </a:rPr>
              <a:t> in </a:t>
            </a:r>
            <a:r>
              <a:rPr lang="fi-FI" dirty="0" err="1">
                <a:cs typeface="Calibri"/>
              </a:rPr>
              <a:t>development</a:t>
            </a:r>
            <a:r>
              <a:rPr lang="fi-FI" dirty="0">
                <a:cs typeface="Calibri"/>
              </a:rPr>
              <a:t> of </a:t>
            </a:r>
            <a:r>
              <a:rPr lang="fi-FI" dirty="0" err="1">
                <a:cs typeface="Calibri"/>
              </a:rPr>
              <a:t>sustainability</a:t>
            </a:r>
            <a:r>
              <a:rPr lang="fi-FI" dirty="0">
                <a:cs typeface="Calibri"/>
              </a:rPr>
              <a:t> </a:t>
            </a:r>
            <a:r>
              <a:rPr lang="fi-FI" dirty="0" err="1">
                <a:cs typeface="Calibri"/>
              </a:rPr>
              <a:t>education</a:t>
            </a:r>
            <a:r>
              <a:rPr lang="fi-FI" dirty="0">
                <a:cs typeface="Calibri"/>
              </a:rPr>
              <a:t> at </a:t>
            </a:r>
            <a:r>
              <a:rPr lang="fi-FI" dirty="0" err="1">
                <a:cs typeface="Calibri"/>
              </a:rPr>
              <a:t>schools</a:t>
            </a:r>
            <a:r>
              <a:rPr lang="fi-FI" dirty="0">
                <a:cs typeface="Calibri"/>
              </a:rPr>
              <a:t>, </a:t>
            </a:r>
            <a:r>
              <a:rPr lang="fi-FI" dirty="0" err="1">
                <a:cs typeface="Calibri"/>
              </a:rPr>
              <a:t>universities</a:t>
            </a:r>
            <a:r>
              <a:rPr lang="fi-FI" dirty="0">
                <a:cs typeface="Calibri"/>
              </a:rPr>
              <a:t> and </a:t>
            </a:r>
            <a:r>
              <a:rPr lang="fi-FI" dirty="0" err="1">
                <a:cs typeface="Calibri"/>
              </a:rPr>
              <a:t>other</a:t>
            </a:r>
            <a:r>
              <a:rPr lang="fi-FI" dirty="0">
                <a:cs typeface="Calibri"/>
              </a:rPr>
              <a:t> </a:t>
            </a:r>
            <a:r>
              <a:rPr lang="fi-FI" dirty="0" err="1">
                <a:cs typeface="Calibri"/>
              </a:rPr>
              <a:t>educational</a:t>
            </a:r>
            <a:r>
              <a:rPr lang="fi-FI" dirty="0">
                <a:cs typeface="Calibri"/>
              </a:rPr>
              <a:t> </a:t>
            </a:r>
            <a:r>
              <a:rPr lang="fi-FI" dirty="0" err="1">
                <a:cs typeface="Calibri"/>
              </a:rPr>
              <a:t>organisations</a:t>
            </a:r>
            <a:r>
              <a:rPr lang="fi-FI" dirty="0">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err="1">
                <a:cs typeface="Calibri"/>
              </a:rPr>
              <a:t>The</a:t>
            </a:r>
            <a:r>
              <a:rPr lang="fi-FI" dirty="0">
                <a:cs typeface="Calibri"/>
              </a:rPr>
              <a:t> </a:t>
            </a:r>
            <a:r>
              <a:rPr lang="fi-FI" dirty="0" err="1">
                <a:cs typeface="Calibri"/>
              </a:rPr>
              <a:t>roadmap</a:t>
            </a:r>
            <a:r>
              <a:rPr lang="fi-FI" dirty="0">
                <a:cs typeface="Calibri"/>
              </a:rPr>
              <a:t> for </a:t>
            </a:r>
            <a:r>
              <a:rPr lang="fi-FI" dirty="0" err="1">
                <a:cs typeface="Calibri"/>
              </a:rPr>
              <a:t>sustainability</a:t>
            </a:r>
            <a:r>
              <a:rPr lang="fi-FI" dirty="0">
                <a:cs typeface="Calibri"/>
              </a:rPr>
              <a:t> </a:t>
            </a:r>
            <a:r>
              <a:rPr lang="fi-FI" dirty="0" err="1">
                <a:cs typeface="Calibri"/>
              </a:rPr>
              <a:t>education</a:t>
            </a:r>
            <a:r>
              <a:rPr lang="fi-FI" dirty="0">
                <a:cs typeface="Calibri"/>
              </a:rPr>
              <a:t> </a:t>
            </a:r>
            <a:r>
              <a:rPr lang="fi-FI" dirty="0" err="1">
                <a:cs typeface="Calibri"/>
              </a:rPr>
              <a:t>has</a:t>
            </a:r>
            <a:r>
              <a:rPr lang="fi-FI" dirty="0">
                <a:cs typeface="Calibri"/>
              </a:rPr>
              <a:t> </a:t>
            </a:r>
            <a:r>
              <a:rPr lang="fi-FI" dirty="0" err="1">
                <a:cs typeface="Calibri"/>
              </a:rPr>
              <a:t>been</a:t>
            </a:r>
            <a:r>
              <a:rPr lang="fi-FI" dirty="0">
                <a:cs typeface="Calibri"/>
              </a:rPr>
              <a:t> </a:t>
            </a:r>
            <a:r>
              <a:rPr lang="fi-FI" dirty="0" err="1">
                <a:cs typeface="Calibri"/>
              </a:rPr>
              <a:t>created</a:t>
            </a:r>
            <a:r>
              <a:rPr lang="fi-FI" dirty="0">
                <a:cs typeface="Calibri"/>
              </a:rPr>
              <a:t> as </a:t>
            </a:r>
            <a:r>
              <a:rPr lang="fi-FI" dirty="0" err="1">
                <a:cs typeface="Calibri"/>
              </a:rPr>
              <a:t>part</a:t>
            </a:r>
            <a:r>
              <a:rPr lang="fi-FI" dirty="0">
                <a:cs typeface="Calibri"/>
              </a:rPr>
              <a:t> of ECF4CLIM </a:t>
            </a:r>
            <a:r>
              <a:rPr lang="fi-FI" dirty="0" err="1">
                <a:cs typeface="Calibri"/>
              </a:rPr>
              <a:t>research</a:t>
            </a:r>
            <a:endParaRPr lang="fi-FI" dirty="0">
              <a:cs typeface="Calibri"/>
            </a:endParaRPr>
          </a:p>
          <a:p>
            <a:r>
              <a:rPr lang="fi-FI" dirty="0">
                <a:cs typeface="Calibri"/>
              </a:rPr>
              <a:t>In </a:t>
            </a:r>
            <a:r>
              <a:rPr lang="fi-FI" dirty="0" err="1">
                <a:cs typeface="Calibri"/>
              </a:rPr>
              <a:t>this</a:t>
            </a:r>
            <a:r>
              <a:rPr lang="fi-FI" dirty="0">
                <a:cs typeface="Calibri"/>
              </a:rPr>
              <a:t> </a:t>
            </a:r>
            <a:r>
              <a:rPr lang="fi-FI" dirty="0" err="1">
                <a:cs typeface="Calibri"/>
              </a:rPr>
              <a:t>presentation</a:t>
            </a:r>
            <a:r>
              <a:rPr lang="fi-FI" dirty="0">
                <a:cs typeface="Calibri"/>
              </a:rPr>
              <a:t> </a:t>
            </a:r>
            <a:r>
              <a:rPr lang="fi-FI" dirty="0" err="1">
                <a:cs typeface="Calibri"/>
              </a:rPr>
              <a:t>we</a:t>
            </a:r>
            <a:r>
              <a:rPr lang="fi-FI" dirty="0">
                <a:cs typeface="Calibri"/>
              </a:rPr>
              <a:t> </a:t>
            </a:r>
            <a:r>
              <a:rPr lang="fi-FI" dirty="0" err="1">
                <a:cs typeface="Calibri"/>
              </a:rPr>
              <a:t>shortly</a:t>
            </a:r>
            <a:r>
              <a:rPr lang="fi-FI" dirty="0">
                <a:cs typeface="Calibri"/>
              </a:rPr>
              <a:t> </a:t>
            </a:r>
            <a:r>
              <a:rPr lang="fi-FI" dirty="0" err="1">
                <a:cs typeface="Calibri"/>
              </a:rPr>
              <a:t>introduce</a:t>
            </a:r>
            <a:r>
              <a:rPr lang="fi-FI" dirty="0">
                <a:cs typeface="Calibri"/>
              </a:rPr>
              <a:t> </a:t>
            </a:r>
            <a:r>
              <a:rPr lang="fi-FI" dirty="0" err="1">
                <a:cs typeface="Calibri"/>
              </a:rPr>
              <a:t>the</a:t>
            </a:r>
            <a:r>
              <a:rPr lang="fi-FI" dirty="0">
                <a:cs typeface="Calibri"/>
              </a:rPr>
              <a:t> </a:t>
            </a:r>
            <a:r>
              <a:rPr lang="fi-FI" dirty="0" err="1">
                <a:cs typeface="Calibri"/>
              </a:rPr>
              <a:t>background</a:t>
            </a:r>
            <a:r>
              <a:rPr lang="fi-FI" dirty="0">
                <a:cs typeface="Calibri"/>
              </a:rPr>
              <a:t> and </a:t>
            </a:r>
            <a:r>
              <a:rPr lang="fi-FI" dirty="0" err="1">
                <a:cs typeface="Calibri"/>
              </a:rPr>
              <a:t>present</a:t>
            </a:r>
            <a:r>
              <a:rPr lang="fi-FI" dirty="0">
                <a:cs typeface="Calibri"/>
              </a:rPr>
              <a:t> </a:t>
            </a:r>
            <a:r>
              <a:rPr lang="fi-FI" dirty="0" err="1">
                <a:cs typeface="Calibri"/>
              </a:rPr>
              <a:t>each</a:t>
            </a:r>
            <a:r>
              <a:rPr lang="fi-FI" dirty="0">
                <a:cs typeface="Calibri"/>
              </a:rPr>
              <a:t> </a:t>
            </a:r>
            <a:r>
              <a:rPr lang="fi-FI" dirty="0" err="1">
                <a:cs typeface="Calibri"/>
              </a:rPr>
              <a:t>step</a:t>
            </a:r>
            <a:r>
              <a:rPr lang="fi-FI" dirty="0">
                <a:cs typeface="Calibri"/>
              </a:rPr>
              <a:t> of </a:t>
            </a:r>
            <a:r>
              <a:rPr lang="fi-FI" dirty="0" err="1">
                <a:cs typeface="Calibri"/>
              </a:rPr>
              <a:t>the</a:t>
            </a:r>
            <a:r>
              <a:rPr lang="fi-FI" dirty="0">
                <a:cs typeface="Calibri"/>
              </a:rPr>
              <a:t> </a:t>
            </a:r>
            <a:r>
              <a:rPr lang="fi-FI" dirty="0" err="1">
                <a:cs typeface="Calibri"/>
              </a:rPr>
              <a:t>roadmap</a:t>
            </a:r>
            <a:r>
              <a:rPr lang="fi-FI" dirty="0">
                <a:cs typeface="Calibri"/>
              </a:rPr>
              <a:t>,</a:t>
            </a:r>
          </a:p>
          <a:p>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7CE231-90B4-41C6-A926-C27AC9C5BD99}" type="slidenum">
              <a:rPr kumimoji="0" lang="fi-FI" sz="1200" b="0" i="0" u="none" strike="noStrike" kern="1200" cap="none" spc="0" normalizeH="0" baseline="0" noProof="0" smtClean="0">
                <a:ln>
                  <a:noFill/>
                </a:ln>
                <a:solidFill>
                  <a:prstClr val="black"/>
                </a:solidFill>
                <a:effectLst/>
                <a:uLnTx/>
                <a:uFillTx/>
                <a:latin typeface="Tw Cen MT" panose="020B06020201040206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i-FI" sz="1200" b="0" i="0" u="none" strike="noStrike" kern="1200" cap="none" spc="0" normalizeH="0" baseline="0" noProof="0">
              <a:ln>
                <a:noFill/>
              </a:ln>
              <a:solidFill>
                <a:prstClr val="black"/>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255689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In order to get people engaged, we need to understand Why we must do something for the environmental issues, why to act? Knowledge about environment, sustainability and nature helps people to understand the importance of change.</a:t>
            </a:r>
          </a:p>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The main point is to learn to consider planetary boundaries in all decisions. We the main point is to acknowledge how </a:t>
            </a:r>
            <a:r>
              <a:rPr lang="fi-FI" sz="1800" dirty="0" err="1">
                <a:ln>
                  <a:noFill/>
                </a:ln>
                <a:solidFill>
                  <a:srgbClr val="000000"/>
                </a:solidFill>
                <a:effectLst/>
                <a:uFill>
                  <a:solidFill>
                    <a:srgbClr val="000000"/>
                  </a:solidFill>
                </a:uFill>
                <a:latin typeface="Calibri" panose="020F0502020204030204" pitchFamily="34" charset="0"/>
                <a:ea typeface="Arial Unicode MS"/>
                <a:cs typeface="Arial Unicode MS"/>
              </a:rPr>
              <a:t>h</a:t>
            </a:r>
            <a:r>
              <a:rPr lang="fi-FI" sz="1800" dirty="0" err="1"/>
              <a:t>uman</a:t>
            </a:r>
            <a:r>
              <a:rPr lang="fi-FI" sz="1800" dirty="0"/>
              <a:t> </a:t>
            </a:r>
            <a:r>
              <a:rPr lang="fi-FI" sz="1800" dirty="0" err="1"/>
              <a:t>well-being</a:t>
            </a:r>
            <a:r>
              <a:rPr lang="fi-FI" sz="1800" dirty="0"/>
              <a:t> is </a:t>
            </a:r>
            <a:r>
              <a:rPr lang="fi-FI" sz="1800" dirty="0" err="1"/>
              <a:t>dependent</a:t>
            </a:r>
            <a:r>
              <a:rPr lang="fi-FI" sz="1800" dirty="0"/>
              <a:t> on </a:t>
            </a:r>
            <a:r>
              <a:rPr lang="fi-FI" sz="1800" dirty="0" err="1"/>
              <a:t>healthy</a:t>
            </a:r>
            <a:r>
              <a:rPr lang="fi-FI" sz="1800" dirty="0"/>
              <a:t> </a:t>
            </a:r>
            <a:r>
              <a:rPr lang="fi-FI" sz="1800" dirty="0" err="1"/>
              <a:t>ecosystems</a:t>
            </a:r>
            <a:r>
              <a:rPr lang="fi-FI" sz="1800" dirty="0"/>
              <a:t> and </a:t>
            </a:r>
            <a:r>
              <a:rPr lang="fi-FI" sz="1800" dirty="0" err="1"/>
              <a:t>other</a:t>
            </a:r>
            <a:r>
              <a:rPr lang="fi-FI" sz="1800" dirty="0"/>
              <a:t> </a:t>
            </a:r>
            <a:r>
              <a:rPr lang="fi-FI" sz="1800" dirty="0" err="1"/>
              <a:t>species</a:t>
            </a:r>
            <a:r>
              <a:rPr lang="fi-FI" sz="1800" dirty="0"/>
              <a:t>.</a:t>
            </a:r>
          </a:p>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We need both awareness raising campaigns and inspiring excursions, where experiences are shared.</a:t>
            </a:r>
          </a:p>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Sustainability needs also to be integrated in teaching in all subjects: what is the viewpoint to sustainability of different disciplines? What kind of examples of sustainability issues we have in our own institution?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7CE231-90B4-41C6-A926-C27AC9C5BD99}" type="slidenum">
              <a:rPr kumimoji="0" lang="fi-FI" sz="1200" b="0" i="0" u="none" strike="noStrike" kern="1200" cap="none" spc="0" normalizeH="0" baseline="0" noProof="0" smtClean="0">
                <a:ln>
                  <a:noFill/>
                </a:ln>
                <a:solidFill>
                  <a:prstClr val="black"/>
                </a:solidFill>
                <a:effectLst/>
                <a:uLnTx/>
                <a:uFillTx/>
                <a:latin typeface="Tw Cen MT" panose="020B06020201040206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i-FI" sz="1200" b="0" i="0" u="none" strike="noStrike" kern="1200" cap="none" spc="0" normalizeH="0" baseline="0" noProof="0">
              <a:ln>
                <a:noFill/>
              </a:ln>
              <a:solidFill>
                <a:prstClr val="black"/>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1149206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Presumably, after discussions and awareness raising, there still exists different values and perspectives to sustainability. </a:t>
            </a:r>
          </a:p>
          <a:p>
            <a:pPr marL="0" indent="0">
              <a:buFont typeface="Arial" panose="020B0604020202020204" pitchFamily="34" charset="0"/>
              <a:buNone/>
            </a:pP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In order to engage It is important to respect all these perspectives. People need to experience themselves as accepted and welcomed to collaborate. Therefore we need inclusive value reflection and dialogue. </a:t>
            </a:r>
          </a:p>
          <a:p>
            <a:pPr marL="0" indent="0">
              <a:buFont typeface="Arial" panose="020B0604020202020204" pitchFamily="34" charset="0"/>
              <a:buNone/>
            </a:pPr>
            <a:r>
              <a:rPr lang="en-GB" sz="1800" dirty="0">
                <a:solidFill>
                  <a:srgbClr val="000000"/>
                </a:solidFill>
                <a:uFill>
                  <a:solidFill>
                    <a:srgbClr val="000000"/>
                  </a:solidFill>
                </a:uFill>
                <a:latin typeface="Calibri" panose="020F0502020204030204" pitchFamily="34" charset="0"/>
                <a:ea typeface="Arial Unicode MS"/>
                <a:cs typeface="Arial Unicode MS"/>
              </a:rPr>
              <a:t>Together we are wiser! D</a:t>
            </a: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ifferent ideas, needs and perspectives lead together to powerful and wise action.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i-FI" sz="1800" dirty="0" err="1"/>
              <a:t>So</a:t>
            </a:r>
            <a:r>
              <a:rPr lang="fi-FI" sz="1800" dirty="0"/>
              <a:t> </a:t>
            </a:r>
            <a:r>
              <a:rPr lang="fi-FI" sz="1800" dirty="0" err="1"/>
              <a:t>we</a:t>
            </a:r>
            <a:r>
              <a:rPr lang="fi-FI" sz="1800" dirty="0"/>
              <a:t> </a:t>
            </a:r>
            <a:r>
              <a:rPr lang="fi-FI" sz="1800" dirty="0" err="1"/>
              <a:t>need</a:t>
            </a:r>
            <a:r>
              <a:rPr lang="fi-FI" sz="1800" dirty="0"/>
              <a:t> to </a:t>
            </a:r>
            <a:r>
              <a:rPr lang="fi-FI" sz="1800" dirty="0" err="1"/>
              <a:t>focus</a:t>
            </a:r>
            <a:r>
              <a:rPr lang="fi-FI" sz="1800" dirty="0"/>
              <a:t> on </a:t>
            </a:r>
            <a:r>
              <a:rPr lang="fi-FI" sz="1800" dirty="0" err="1"/>
              <a:t>dialogue</a:t>
            </a:r>
            <a:r>
              <a:rPr lang="fi-FI" sz="1800" dirty="0"/>
              <a:t> and </a:t>
            </a:r>
            <a:r>
              <a:rPr lang="fi-FI" sz="1800" dirty="0" err="1"/>
              <a:t>democratic</a:t>
            </a:r>
            <a:r>
              <a:rPr lang="fi-FI" sz="1800" dirty="0"/>
              <a:t> </a:t>
            </a:r>
            <a:r>
              <a:rPr lang="fi-FI" sz="1800" dirty="0" err="1"/>
              <a:t>decision-making</a:t>
            </a:r>
            <a:r>
              <a:rPr lang="fi-FI" sz="1800" dirty="0"/>
              <a:t> on </a:t>
            </a:r>
            <a:r>
              <a:rPr lang="fi-FI" sz="1800" dirty="0" err="1"/>
              <a:t>different</a:t>
            </a:r>
            <a:r>
              <a:rPr lang="fi-FI" sz="1800" dirty="0"/>
              <a:t> </a:t>
            </a:r>
            <a:r>
              <a:rPr lang="fi-FI" sz="1800" dirty="0" err="1"/>
              <a:t>levels</a:t>
            </a:r>
            <a:r>
              <a:rPr lang="fi-FI" sz="1800" dirty="0"/>
              <a:t> of </a:t>
            </a:r>
            <a:r>
              <a:rPr lang="fi-FI" sz="1800" dirty="0" err="1"/>
              <a:t>the</a:t>
            </a:r>
            <a:r>
              <a:rPr lang="fi-FI" sz="1800" dirty="0"/>
              <a:t> </a:t>
            </a:r>
            <a:r>
              <a:rPr lang="fi-FI" sz="1800" dirty="0" err="1"/>
              <a:t>school</a:t>
            </a:r>
            <a:r>
              <a:rPr lang="fi-FI" sz="1800" dirty="0"/>
              <a:t> </a:t>
            </a:r>
            <a:r>
              <a:rPr lang="fi-FI" sz="1800" dirty="0" err="1"/>
              <a:t>or</a:t>
            </a:r>
            <a:r>
              <a:rPr lang="fi-FI" sz="1800" dirty="0"/>
              <a:t> </a:t>
            </a:r>
            <a:r>
              <a:rPr lang="fi-FI" sz="1800" dirty="0" err="1"/>
              <a:t>university</a:t>
            </a:r>
            <a:endParaRPr lang="fi-FI" sz="18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i-FI" sz="1800" dirty="0"/>
              <a:t>For </a:t>
            </a:r>
            <a:r>
              <a:rPr lang="fi-FI" sz="1800" dirty="0" err="1"/>
              <a:t>example</a:t>
            </a:r>
            <a:r>
              <a:rPr lang="fi-FI" sz="1800" dirty="0"/>
              <a:t> </a:t>
            </a:r>
            <a:r>
              <a:rPr lang="fi-FI" sz="1800" dirty="0" err="1"/>
              <a:t>dramatic</a:t>
            </a:r>
            <a:r>
              <a:rPr lang="fi-FI" sz="1800" dirty="0"/>
              <a:t> </a:t>
            </a:r>
            <a:r>
              <a:rPr lang="fi-FI" sz="1800" dirty="0" err="1"/>
              <a:t>games</a:t>
            </a:r>
            <a:r>
              <a:rPr lang="fi-FI" sz="1800" dirty="0"/>
              <a:t> and </a:t>
            </a:r>
            <a:r>
              <a:rPr lang="fi-FI" sz="1800" dirty="0" err="1"/>
              <a:t>roleplays</a:t>
            </a:r>
            <a:r>
              <a:rPr lang="fi-FI" sz="1800" dirty="0"/>
              <a:t> </a:t>
            </a:r>
            <a:r>
              <a:rPr lang="fi-FI" sz="1800" dirty="0" err="1"/>
              <a:t>are</a:t>
            </a:r>
            <a:r>
              <a:rPr lang="fi-FI" sz="1800" dirty="0"/>
              <a:t> </a:t>
            </a:r>
            <a:r>
              <a:rPr lang="fi-FI" sz="1800" dirty="0" err="1"/>
              <a:t>such</a:t>
            </a:r>
            <a:r>
              <a:rPr lang="fi-FI" sz="1800" dirty="0"/>
              <a:t> </a:t>
            </a:r>
            <a:r>
              <a:rPr lang="fi-FI" sz="1800" dirty="0" err="1"/>
              <a:t>creative</a:t>
            </a:r>
            <a:r>
              <a:rPr lang="fi-FI" sz="1800" dirty="0"/>
              <a:t> and </a:t>
            </a:r>
            <a:r>
              <a:rPr lang="fi-FI" sz="1800" dirty="0" err="1"/>
              <a:t>interactive</a:t>
            </a:r>
            <a:r>
              <a:rPr lang="fi-FI" sz="1800" dirty="0"/>
              <a:t> </a:t>
            </a:r>
            <a:r>
              <a:rPr lang="fi-FI" sz="1800" dirty="0" err="1"/>
              <a:t>methods</a:t>
            </a:r>
            <a:r>
              <a:rPr lang="fi-FI" sz="1800" dirty="0"/>
              <a:t> </a:t>
            </a:r>
            <a:r>
              <a:rPr lang="fi-FI" sz="1800" dirty="0" err="1"/>
              <a:t>are</a:t>
            </a:r>
            <a:r>
              <a:rPr lang="fi-FI" sz="1800" dirty="0"/>
              <a:t> </a:t>
            </a:r>
            <a:r>
              <a:rPr lang="fi-FI" sz="1800" dirty="0" err="1"/>
              <a:t>good</a:t>
            </a:r>
            <a:r>
              <a:rPr lang="fi-FI" sz="1800" dirty="0"/>
              <a:t> </a:t>
            </a:r>
            <a:r>
              <a:rPr lang="fi-FI" sz="1800" dirty="0" err="1"/>
              <a:t>ways</a:t>
            </a:r>
            <a:r>
              <a:rPr lang="fi-FI" sz="1800" dirty="0"/>
              <a:t> to </a:t>
            </a:r>
            <a:r>
              <a:rPr lang="fi-FI" sz="1800" dirty="0" err="1"/>
              <a:t>learn</a:t>
            </a:r>
            <a:r>
              <a:rPr lang="fi-FI" sz="1800" dirty="0"/>
              <a:t> and </a:t>
            </a:r>
            <a:r>
              <a:rPr lang="fi-FI" sz="1800" dirty="0" err="1"/>
              <a:t>practice</a:t>
            </a:r>
            <a:r>
              <a:rPr lang="fi-FI" sz="1800" dirty="0"/>
              <a:t> </a:t>
            </a:r>
            <a:r>
              <a:rPr lang="fi-FI" sz="1800" dirty="0" err="1"/>
              <a:t>this</a:t>
            </a:r>
            <a:r>
              <a:rPr lang="fi-FI" sz="1800"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7CE231-90B4-41C6-A926-C27AC9C5BD99}" type="slidenum">
              <a:rPr kumimoji="0" lang="fi-FI" sz="1200" b="0" i="0" u="none" strike="noStrike" kern="1200" cap="none" spc="0" normalizeH="0" baseline="0" noProof="0" smtClean="0">
                <a:ln>
                  <a:noFill/>
                </a:ln>
                <a:solidFill>
                  <a:prstClr val="black"/>
                </a:solidFill>
                <a:effectLst/>
                <a:uLnTx/>
                <a:uFillTx/>
                <a:latin typeface="Tw Cen MT" panose="020B06020201040206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i-FI" sz="1200" b="0" i="0" u="none" strike="noStrike" kern="1200" cap="none" spc="0" normalizeH="0" baseline="0" noProof="0">
              <a:ln>
                <a:noFill/>
              </a:ln>
              <a:solidFill>
                <a:prstClr val="black"/>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2735800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a:solidFill>
                  <a:srgbClr val="333333"/>
                </a:solidFill>
                <a:effectLst/>
                <a:latin typeface="Tw Cen MT" panose="020B0602020104020603" pitchFamily="34" charset="0"/>
              </a:rPr>
              <a:t> </a:t>
            </a:r>
            <a:endParaRPr lang="en-US" sz="1200" b="0" i="0" u="none" strike="noStrike" baseline="0">
              <a:latin typeface="Tw Cen MT" panose="020B0602020104020603" pitchFamily="34" charset="0"/>
            </a:endParaRPr>
          </a:p>
          <a:p>
            <a:r>
              <a:rPr lang="fi-FI" err="1"/>
              <a:t>The</a:t>
            </a:r>
            <a:r>
              <a:rPr lang="fi-FI"/>
              <a:t> </a:t>
            </a:r>
            <a:r>
              <a:rPr lang="fi-FI" err="1"/>
              <a:t>second</a:t>
            </a:r>
            <a:r>
              <a:rPr lang="fi-FI"/>
              <a:t> </a:t>
            </a:r>
            <a:r>
              <a:rPr lang="fi-FI" err="1"/>
              <a:t>step</a:t>
            </a:r>
            <a:r>
              <a:rPr lang="fi-FI"/>
              <a:t> on </a:t>
            </a:r>
            <a:r>
              <a:rPr lang="fi-FI" err="1"/>
              <a:t>our</a:t>
            </a:r>
            <a:r>
              <a:rPr lang="fi-FI"/>
              <a:t> </a:t>
            </a:r>
            <a:r>
              <a:rPr lang="fi-FI" err="1"/>
              <a:t>roadmap</a:t>
            </a:r>
            <a:r>
              <a:rPr lang="fi-FI"/>
              <a:t> is </a:t>
            </a:r>
            <a:r>
              <a:rPr lang="fi-FI" err="1"/>
              <a:t>Connections</a:t>
            </a:r>
            <a:r>
              <a:rPr lang="fi-FI"/>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7CE231-90B4-41C6-A926-C27AC9C5BD9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7499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GB" sz="1200" dirty="0">
                <a:ln>
                  <a:noFill/>
                </a:ln>
                <a:solidFill>
                  <a:srgbClr val="000000"/>
                </a:solidFill>
                <a:effectLst/>
                <a:uFill>
                  <a:solidFill>
                    <a:srgbClr val="000000"/>
                  </a:solidFill>
                </a:uFill>
                <a:latin typeface="Calibri" panose="020F0502020204030204" pitchFamily="34" charset="0"/>
                <a:ea typeface="Arial Unicode MS"/>
                <a:cs typeface="Arial Unicode MS"/>
              </a:rPr>
              <a:t>The second step asks how is </a:t>
            </a:r>
            <a:r>
              <a:rPr kumimoji="0" lang="en-US" sz="1200" b="0" i="0" u="none" strike="noStrike" kern="1200" cap="none" spc="0" normalizeH="0" baseline="0" noProof="0" dirty="0">
                <a:ln>
                  <a:noFill/>
                </a:ln>
                <a:solidFill>
                  <a:srgbClr val="27CED7">
                    <a:lumMod val="75000"/>
                  </a:srgbClr>
                </a:solidFill>
                <a:effectLst/>
                <a:uLnTx/>
                <a:uFillTx/>
                <a:latin typeface="Tw Cen MT" panose="020B0602020104020603"/>
                <a:ea typeface="+mn-ea"/>
                <a:cs typeface="+mn-cs"/>
              </a:rPr>
              <a:t>this context, discipline, program, course or activity connected to sustainability and  planetary wellbeing. Main question is, how to frame the problem – what is the issue we should work on and get better in our context? This step includes also three parts.</a:t>
            </a:r>
            <a:endParaRPr kumimoji="0" lang="fi-FI" sz="105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4" name="Dian numeron paikkamerkki 3"/>
          <p:cNvSpPr>
            <a:spLocks noGrp="1"/>
          </p:cNvSpPr>
          <p:nvPr>
            <p:ph type="sldNum" sz="quarter" idx="5"/>
          </p:nvPr>
        </p:nvSpPr>
        <p:spPr/>
        <p:txBody>
          <a:bodyPr/>
          <a:lstStyle/>
          <a:p>
            <a:fld id="{828F5804-3C3C-4C89-AA96-5C1E586ED2ED}" type="slidenum">
              <a:rPr lang="fi-FI" smtClean="0"/>
              <a:t>13</a:t>
            </a:fld>
            <a:endParaRPr lang="fi-FI"/>
          </a:p>
        </p:txBody>
      </p:sp>
    </p:spTree>
    <p:extLst>
      <p:ext uri="{BB962C8B-B14F-4D97-AF65-F5344CB8AC3E}">
        <p14:creationId xmlns:p14="http://schemas.microsoft.com/office/powerpoint/2010/main" val="118998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ln>
                  <a:noFill/>
                </a:ln>
                <a:solidFill>
                  <a:srgbClr val="000000"/>
                </a:solidFill>
                <a:effectLst/>
                <a:latin typeface="Calibri" panose="020F0502020204030204" pitchFamily="34" charset="0"/>
                <a:ea typeface="Arial Unicode MS"/>
                <a:cs typeface="Arial Unicode MS"/>
              </a:rPr>
              <a:t>Promotion of sustainability is complicated as sustainability is a complex issue. Everything is somehow connected to sustainability. Reflection on the root causes of environmental issues is essential. To improve systems thinking of connections, it is inspiring to make mind maps of the relations. We have a story included in our roadmap report how we are connected to the plastic in the oceans. At schools and universities, cooperation with relevant stakeholders for example lunch and cleaning services is essential: if the lunch services does not serve sustainable food because it is not available from wholesalers, the most accurate thing is to influence on wholesalers. Technology can help in promoting sustainability, but pros and cons of technology should be critically scrutinized.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ln>
                <a:noFill/>
              </a:ln>
              <a:solidFill>
                <a:srgbClr val="000000"/>
              </a:solidFill>
              <a:effectLst/>
              <a:latin typeface="Calibri" panose="020F0502020204030204" pitchFamily="34" charset="0"/>
              <a:ea typeface="Arial Unicode MS"/>
              <a:cs typeface="Arial Unicode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ln>
                  <a:noFill/>
                </a:ln>
                <a:solidFill>
                  <a:srgbClr val="000000"/>
                </a:solidFill>
                <a:effectLst/>
                <a:latin typeface="Calibri" panose="020F0502020204030204" pitchFamily="34" charset="0"/>
                <a:ea typeface="Arial Unicode MS"/>
                <a:cs typeface="Arial Unicode MS"/>
              </a:rPr>
              <a:t>. </a:t>
            </a:r>
            <a:endParaRPr lang="fi-FI" sz="1800" dirty="0">
              <a:effectLst/>
              <a:latin typeface="Lato" panose="020F0502020204030203" pitchFamily="34" charset="0"/>
              <a:ea typeface="Lato" panose="020F0502020204030203"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dirty="0">
              <a:solidFill>
                <a:srgbClr val="000000"/>
              </a:solidFill>
              <a:effectLst/>
              <a:latin typeface="Tw Cen MT" panose="020B0602020104020603" pitchFamily="34" charset="0"/>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7CE231-90B4-41C6-A926-C27AC9C5BD99}" type="slidenum">
              <a:rPr kumimoji="0" lang="fi-FI" sz="1200" b="0" i="0" u="none" strike="noStrike" kern="1200" cap="none" spc="0" normalizeH="0" baseline="0" noProof="0" smtClean="0">
                <a:ln>
                  <a:noFill/>
                </a:ln>
                <a:solidFill>
                  <a:prstClr val="black"/>
                </a:solidFill>
                <a:effectLst/>
                <a:uLnTx/>
                <a:uFillTx/>
                <a:latin typeface="Tw Cen MT" panose="020B06020201040206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i-FI" sz="1200" b="0" i="0" u="none" strike="noStrike" kern="1200" cap="none" spc="0" normalizeH="0" baseline="0" noProof="0">
              <a:ln>
                <a:noFill/>
              </a:ln>
              <a:solidFill>
                <a:prstClr val="black"/>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1618460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en-GB" sz="1800" dirty="0">
                <a:ln>
                  <a:noFill/>
                </a:ln>
                <a:solidFill>
                  <a:srgbClr val="000000"/>
                </a:solidFill>
                <a:effectLst/>
                <a:latin typeface="Calibri" panose="020F0502020204030204" pitchFamily="34" charset="0"/>
                <a:ea typeface="Arial Unicode MS"/>
                <a:cs typeface="Arial Unicode MS"/>
              </a:rPr>
              <a:t>Why do we think as we think? Our p</a:t>
            </a:r>
            <a:r>
              <a:rPr lang="en-GB" sz="1800" dirty="0"/>
              <a:t>ersonal and collective assumptions, attitudes and cultural conventions can mislead us towards unsustainability. </a:t>
            </a:r>
            <a:r>
              <a:rPr lang="en-GB" sz="1800" dirty="0">
                <a:ln>
                  <a:noFill/>
                </a:ln>
                <a:solidFill>
                  <a:srgbClr val="000000"/>
                </a:solidFill>
                <a:effectLst/>
                <a:latin typeface="Calibri" panose="020F0502020204030204" pitchFamily="34" charset="0"/>
                <a:ea typeface="Arial Unicode MS"/>
                <a:cs typeface="Arial Unicode MS"/>
              </a:rPr>
              <a:t>We shouldn´t be afraid of talking about controversial issues, like eating meat or buying fashion clothes, because in these discussions we can uncover underlying assumptions. For practicing critical thinking, spoof ads and memes are good resources and tools in teaching. </a:t>
            </a:r>
            <a:r>
              <a:rPr lang="en-GB" sz="1800" dirty="0"/>
              <a:t>Studying history and familiarising with different cultures widens our view. At the school or university context, studying could focus on the question of what are the unchallenged conventions that promote unsustainability?</a:t>
            </a:r>
          </a:p>
          <a:p>
            <a:pPr algn="just">
              <a:lnSpc>
                <a:spcPct val="107000"/>
              </a:lnSpc>
              <a:spcAft>
                <a:spcPts val="800"/>
              </a:spcAft>
            </a:pPr>
            <a:endParaRPr lang="en-GB" sz="1800" dirty="0">
              <a:ln>
                <a:noFill/>
              </a:ln>
              <a:solidFill>
                <a:srgbClr val="000000"/>
              </a:solidFill>
              <a:effectLst/>
              <a:latin typeface="Calibri" panose="020F0502020204030204" pitchFamily="34" charset="0"/>
              <a:ea typeface="Arial Unicode MS"/>
              <a:cs typeface="Arial Unicode MS"/>
            </a:endParaRPr>
          </a:p>
          <a:p>
            <a:pPr algn="just">
              <a:lnSpc>
                <a:spcPct val="107000"/>
              </a:lnSpc>
              <a:spcAft>
                <a:spcPts val="800"/>
              </a:spcAft>
            </a:pPr>
            <a:endParaRPr lang="fi-FI" sz="1800" dirty="0">
              <a:effectLst/>
              <a:latin typeface="Lato" panose="020F0502020204030203" pitchFamily="34" charset="0"/>
              <a:ea typeface="Lato" panose="020F0502020204030203"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dirty="0">
              <a:solidFill>
                <a:srgbClr val="000000"/>
              </a:solidFill>
              <a:effectLst/>
              <a:latin typeface="Tw Cen MT" panose="020B0602020104020603" pitchFamily="34" charset="0"/>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7CE231-90B4-41C6-A926-C27AC9C5BD99}" type="slidenum">
              <a:rPr kumimoji="0" lang="fi-FI" sz="1200" b="0" i="0" u="none" strike="noStrike" kern="1200" cap="none" spc="0" normalizeH="0" baseline="0" noProof="0" smtClean="0">
                <a:ln>
                  <a:noFill/>
                </a:ln>
                <a:solidFill>
                  <a:prstClr val="black"/>
                </a:solidFill>
                <a:effectLst/>
                <a:uLnTx/>
                <a:uFillTx/>
                <a:latin typeface="Tw Cen MT" panose="020B06020201040206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i-FI" sz="1200" b="0" i="0" u="none" strike="noStrike" kern="1200" cap="none" spc="0" normalizeH="0" baseline="0" noProof="0">
              <a:ln>
                <a:noFill/>
              </a:ln>
              <a:solidFill>
                <a:prstClr val="black"/>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2579669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fi-FI" sz="1800" dirty="0" err="1">
                <a:ln>
                  <a:noFill/>
                </a:ln>
                <a:solidFill>
                  <a:srgbClr val="000000"/>
                </a:solidFill>
                <a:effectLst/>
                <a:latin typeface="Calibri" panose="020F0502020204030204" pitchFamily="34" charset="0"/>
                <a:ea typeface="Lato" panose="020F0502020204030203" pitchFamily="34" charset="0"/>
                <a:cs typeface="Times New Roman" panose="02020603050405020304" pitchFamily="18" charset="0"/>
              </a:rPr>
              <a:t>What</a:t>
            </a:r>
            <a:r>
              <a:rPr lang="fi-FI" sz="1800" dirty="0">
                <a:ln>
                  <a:noFill/>
                </a:ln>
                <a:solidFill>
                  <a:srgbClr val="000000"/>
                </a:solidFill>
                <a:effectLst/>
                <a:latin typeface="Calibri" panose="020F0502020204030204" pitchFamily="34" charset="0"/>
                <a:ea typeface="Lato" panose="020F0502020204030203" pitchFamily="34" charset="0"/>
                <a:cs typeface="Times New Roman" panose="02020603050405020304" pitchFamily="18" charset="0"/>
              </a:rPr>
              <a:t> </a:t>
            </a:r>
            <a:r>
              <a:rPr lang="fi-FI" sz="1800" dirty="0" err="1">
                <a:ln>
                  <a:noFill/>
                </a:ln>
                <a:solidFill>
                  <a:srgbClr val="000000"/>
                </a:solidFill>
                <a:effectLst/>
                <a:latin typeface="Calibri" panose="020F0502020204030204" pitchFamily="34" charset="0"/>
                <a:ea typeface="Lato" panose="020F0502020204030203" pitchFamily="34" charset="0"/>
                <a:cs typeface="Times New Roman" panose="02020603050405020304" pitchFamily="18" charset="0"/>
              </a:rPr>
              <a:t>kind</a:t>
            </a:r>
            <a:r>
              <a:rPr lang="fi-FI" sz="1800" dirty="0">
                <a:ln>
                  <a:noFill/>
                </a:ln>
                <a:solidFill>
                  <a:srgbClr val="000000"/>
                </a:solidFill>
                <a:effectLst/>
                <a:latin typeface="Calibri" panose="020F0502020204030204" pitchFamily="34" charset="0"/>
                <a:ea typeface="Lato" panose="020F0502020204030203" pitchFamily="34" charset="0"/>
                <a:cs typeface="Times New Roman" panose="02020603050405020304" pitchFamily="18" charset="0"/>
              </a:rPr>
              <a:t> of </a:t>
            </a:r>
            <a:r>
              <a:rPr lang="fi-FI" sz="1800" dirty="0" err="1">
                <a:ln>
                  <a:noFill/>
                </a:ln>
                <a:solidFill>
                  <a:srgbClr val="000000"/>
                </a:solidFill>
                <a:effectLst/>
                <a:latin typeface="Calibri" panose="020F0502020204030204" pitchFamily="34" charset="0"/>
                <a:ea typeface="Lato" panose="020F0502020204030203" pitchFamily="34" charset="0"/>
                <a:cs typeface="Times New Roman" panose="02020603050405020304" pitchFamily="18" charset="0"/>
              </a:rPr>
              <a:t>footprints</a:t>
            </a:r>
            <a:r>
              <a:rPr lang="fi-FI" sz="1800" dirty="0">
                <a:ln>
                  <a:noFill/>
                </a:ln>
                <a:solidFill>
                  <a:srgbClr val="000000"/>
                </a:solidFill>
                <a:effectLst/>
                <a:latin typeface="Calibri" panose="020F0502020204030204" pitchFamily="34" charset="0"/>
                <a:ea typeface="Lato" panose="020F0502020204030203" pitchFamily="34" charset="0"/>
                <a:cs typeface="Times New Roman" panose="02020603050405020304" pitchFamily="18" charset="0"/>
              </a:rPr>
              <a:t> and </a:t>
            </a:r>
            <a:r>
              <a:rPr lang="fi-FI" sz="1800" dirty="0" err="1">
                <a:ln>
                  <a:noFill/>
                </a:ln>
                <a:solidFill>
                  <a:srgbClr val="000000"/>
                </a:solidFill>
                <a:effectLst/>
                <a:latin typeface="Calibri" panose="020F0502020204030204" pitchFamily="34" charset="0"/>
                <a:ea typeface="Lato" panose="020F0502020204030203" pitchFamily="34" charset="0"/>
                <a:cs typeface="Times New Roman" panose="02020603050405020304" pitchFamily="18" charset="0"/>
              </a:rPr>
              <a:t>handprints</a:t>
            </a:r>
            <a:r>
              <a:rPr lang="fi-FI" sz="1800" dirty="0">
                <a:ln>
                  <a:noFill/>
                </a:ln>
                <a:solidFill>
                  <a:srgbClr val="000000"/>
                </a:solidFill>
                <a:effectLst/>
                <a:latin typeface="Calibri" panose="020F0502020204030204" pitchFamily="34" charset="0"/>
                <a:ea typeface="Lato" panose="020F0502020204030203" pitchFamily="34" charset="0"/>
                <a:cs typeface="Times New Roman" panose="02020603050405020304" pitchFamily="18" charset="0"/>
              </a:rPr>
              <a:t> </a:t>
            </a:r>
            <a:r>
              <a:rPr lang="fi-FI" sz="1800" dirty="0" err="1">
                <a:ln>
                  <a:noFill/>
                </a:ln>
                <a:solidFill>
                  <a:srgbClr val="000000"/>
                </a:solidFill>
                <a:effectLst/>
                <a:latin typeface="Calibri" panose="020F0502020204030204" pitchFamily="34" charset="0"/>
                <a:ea typeface="Lato" panose="020F0502020204030203" pitchFamily="34" charset="0"/>
                <a:cs typeface="Times New Roman" panose="02020603050405020304" pitchFamily="18" charset="0"/>
              </a:rPr>
              <a:t>our</a:t>
            </a:r>
            <a:r>
              <a:rPr lang="fi-FI" sz="1800" dirty="0">
                <a:ln>
                  <a:noFill/>
                </a:ln>
                <a:solidFill>
                  <a:srgbClr val="000000"/>
                </a:solidFill>
                <a:effectLst/>
                <a:latin typeface="Calibri" panose="020F0502020204030204" pitchFamily="34" charset="0"/>
                <a:ea typeface="Lato" panose="020F0502020204030203" pitchFamily="34" charset="0"/>
                <a:cs typeface="Times New Roman" panose="02020603050405020304" pitchFamily="18" charset="0"/>
              </a:rPr>
              <a:t> </a:t>
            </a:r>
            <a:r>
              <a:rPr lang="fi-FI" sz="1800" dirty="0" err="1">
                <a:ln>
                  <a:noFill/>
                </a:ln>
                <a:solidFill>
                  <a:srgbClr val="000000"/>
                </a:solidFill>
                <a:effectLst/>
                <a:latin typeface="Calibri" panose="020F0502020204030204" pitchFamily="34" charset="0"/>
                <a:ea typeface="Lato" panose="020F0502020204030203" pitchFamily="34" charset="0"/>
                <a:cs typeface="Times New Roman" panose="02020603050405020304" pitchFamily="18" charset="0"/>
              </a:rPr>
              <a:t>school</a:t>
            </a:r>
            <a:r>
              <a:rPr lang="fi-FI" sz="1800" dirty="0">
                <a:ln>
                  <a:noFill/>
                </a:ln>
                <a:solidFill>
                  <a:srgbClr val="000000"/>
                </a:solidFill>
                <a:effectLst/>
                <a:latin typeface="Calibri" panose="020F0502020204030204" pitchFamily="34" charset="0"/>
                <a:ea typeface="Lato" panose="020F0502020204030203" pitchFamily="34" charset="0"/>
                <a:cs typeface="Times New Roman" panose="02020603050405020304" pitchFamily="18" charset="0"/>
              </a:rPr>
              <a:t> </a:t>
            </a:r>
            <a:r>
              <a:rPr lang="fi-FI" sz="1800" dirty="0" err="1">
                <a:ln>
                  <a:noFill/>
                </a:ln>
                <a:solidFill>
                  <a:srgbClr val="000000"/>
                </a:solidFill>
                <a:effectLst/>
                <a:latin typeface="Calibri" panose="020F0502020204030204" pitchFamily="34" charset="0"/>
                <a:ea typeface="Lato" panose="020F0502020204030203" pitchFamily="34" charset="0"/>
                <a:cs typeface="Times New Roman" panose="02020603050405020304" pitchFamily="18" charset="0"/>
              </a:rPr>
              <a:t>or</a:t>
            </a:r>
            <a:r>
              <a:rPr lang="fi-FI" sz="1800" dirty="0">
                <a:ln>
                  <a:noFill/>
                </a:ln>
                <a:solidFill>
                  <a:srgbClr val="000000"/>
                </a:solidFill>
                <a:effectLst/>
                <a:latin typeface="Calibri" panose="020F0502020204030204" pitchFamily="34" charset="0"/>
                <a:ea typeface="Lato" panose="020F0502020204030203" pitchFamily="34" charset="0"/>
                <a:cs typeface="Times New Roman" panose="02020603050405020304" pitchFamily="18" charset="0"/>
              </a:rPr>
              <a:t> </a:t>
            </a:r>
            <a:r>
              <a:rPr lang="fi-FI" sz="1800" dirty="0" err="1">
                <a:ln>
                  <a:noFill/>
                </a:ln>
                <a:solidFill>
                  <a:srgbClr val="000000"/>
                </a:solidFill>
                <a:effectLst/>
                <a:latin typeface="Calibri" panose="020F0502020204030204" pitchFamily="34" charset="0"/>
                <a:ea typeface="Lato" panose="020F0502020204030203" pitchFamily="34" charset="0"/>
                <a:cs typeface="Times New Roman" panose="02020603050405020304" pitchFamily="18" charset="0"/>
              </a:rPr>
              <a:t>organisation</a:t>
            </a:r>
            <a:r>
              <a:rPr lang="fi-FI" sz="1800" dirty="0">
                <a:ln>
                  <a:noFill/>
                </a:ln>
                <a:solidFill>
                  <a:srgbClr val="000000"/>
                </a:solidFill>
                <a:effectLst/>
                <a:latin typeface="Calibri" panose="020F0502020204030204" pitchFamily="34" charset="0"/>
                <a:ea typeface="Lato" panose="020F0502020204030203" pitchFamily="34" charset="0"/>
                <a:cs typeface="Times New Roman" panose="02020603050405020304" pitchFamily="18" charset="0"/>
              </a:rPr>
              <a:t> </a:t>
            </a:r>
            <a:r>
              <a:rPr lang="fi-FI" sz="1800" dirty="0" err="1">
                <a:ln>
                  <a:noFill/>
                </a:ln>
                <a:solidFill>
                  <a:srgbClr val="000000"/>
                </a:solidFill>
                <a:effectLst/>
                <a:latin typeface="Calibri" panose="020F0502020204030204" pitchFamily="34" charset="0"/>
                <a:ea typeface="Lato" panose="020F0502020204030203" pitchFamily="34" charset="0"/>
                <a:cs typeface="Times New Roman" panose="02020603050405020304" pitchFamily="18" charset="0"/>
              </a:rPr>
              <a:t>have</a:t>
            </a:r>
            <a:r>
              <a:rPr lang="fi-FI" sz="1800" dirty="0">
                <a:ln>
                  <a:noFill/>
                </a:ln>
                <a:solidFill>
                  <a:srgbClr val="000000"/>
                </a:solidFill>
                <a:effectLst/>
                <a:latin typeface="Calibri" panose="020F0502020204030204" pitchFamily="34" charset="0"/>
                <a:ea typeface="Lato" panose="020F0502020204030203" pitchFamily="34" charset="0"/>
                <a:cs typeface="Times New Roman" panose="02020603050405020304" pitchFamily="18" charset="0"/>
              </a:rPr>
              <a:t>? </a:t>
            </a:r>
            <a:r>
              <a:rPr lang="en-GB" sz="1800" dirty="0">
                <a:ln>
                  <a:noFill/>
                </a:ln>
                <a:solidFill>
                  <a:srgbClr val="000000"/>
                </a:solidFill>
                <a:effectLst/>
                <a:latin typeface="Calibri" panose="020F0502020204030204" pitchFamily="34" charset="0"/>
                <a:ea typeface="Lato" panose="020F0502020204030203" pitchFamily="34" charset="0"/>
                <a:cs typeface="Times New Roman" panose="02020603050405020304" pitchFamily="18" charset="0"/>
              </a:rPr>
              <a:t>Footprints consist of</a:t>
            </a:r>
            <a:r>
              <a:rPr lang="en-GB" sz="1800" b="1" dirty="0">
                <a:ln>
                  <a:noFill/>
                </a:ln>
                <a:solidFill>
                  <a:srgbClr val="000000"/>
                </a:solidFill>
                <a:effectLst/>
                <a:latin typeface="Calibri" panose="020F0502020204030204" pitchFamily="34" charset="0"/>
                <a:ea typeface="Arial Unicode MS"/>
                <a:cs typeface="Arial Unicode MS"/>
              </a:rPr>
              <a:t> practices</a:t>
            </a:r>
            <a:r>
              <a:rPr lang="en-GB" sz="1800" dirty="0">
                <a:ln>
                  <a:noFill/>
                </a:ln>
                <a:solidFill>
                  <a:srgbClr val="000000"/>
                </a:solidFill>
                <a:effectLst/>
                <a:latin typeface="Calibri" panose="020F0502020204030204" pitchFamily="34" charset="0"/>
                <a:ea typeface="Arial Unicode MS"/>
                <a:cs typeface="Arial Unicode MS"/>
              </a:rPr>
              <a:t> that generate </a:t>
            </a:r>
            <a:r>
              <a:rPr lang="en-US" sz="1800" dirty="0"/>
              <a:t>negative impact to environment. While, </a:t>
            </a:r>
            <a:r>
              <a:rPr lang="en-GB" sz="1800" dirty="0">
                <a:ln>
                  <a:noFill/>
                </a:ln>
                <a:solidFill>
                  <a:srgbClr val="000000"/>
                </a:solidFill>
                <a:effectLst/>
                <a:latin typeface="Calibri" panose="020F0502020204030204" pitchFamily="34" charset="0"/>
              </a:rPr>
              <a:t>some</a:t>
            </a:r>
            <a:r>
              <a:rPr lang="en-GB" sz="1800" b="1" dirty="0">
                <a:ln>
                  <a:noFill/>
                </a:ln>
                <a:solidFill>
                  <a:srgbClr val="000000"/>
                </a:solidFill>
                <a:effectLst/>
                <a:latin typeface="Calibri" panose="020F0502020204030204" pitchFamily="34" charset="0"/>
                <a:ea typeface="Arial Unicode MS"/>
                <a:cs typeface="Arial Unicode MS"/>
              </a:rPr>
              <a:t> activities</a:t>
            </a:r>
            <a:r>
              <a:rPr lang="en-GB" sz="1800" dirty="0">
                <a:ln>
                  <a:noFill/>
                </a:ln>
                <a:solidFill>
                  <a:srgbClr val="000000"/>
                </a:solidFill>
                <a:effectLst/>
                <a:latin typeface="Calibri" panose="020F0502020204030204" pitchFamily="34" charset="0"/>
                <a:ea typeface="Arial Unicode MS"/>
                <a:cs typeface="Arial Unicode MS"/>
              </a:rPr>
              <a:t>, like teaching about sustainability and decreasing negative practices, have a positive impact, positive handprint. </a:t>
            </a:r>
          </a:p>
          <a:p>
            <a:pPr marL="0" marR="0" lvl="0" indent="0" algn="just" defTabSz="914400" rtl="0" eaLnBrk="1" fontAlgn="auto" latinLnBrk="0" hangingPunct="1">
              <a:lnSpc>
                <a:spcPct val="107000"/>
              </a:lnSpc>
              <a:spcBef>
                <a:spcPts val="0"/>
              </a:spcBef>
              <a:spcAft>
                <a:spcPts val="800"/>
              </a:spcAft>
              <a:buClrTx/>
              <a:buSzTx/>
              <a:buFontTx/>
              <a:buNone/>
              <a:tabLst/>
              <a:defRPr/>
            </a:pPr>
            <a:r>
              <a:rPr lang="en-GB" sz="1800" dirty="0">
                <a:ln>
                  <a:noFill/>
                </a:ln>
                <a:solidFill>
                  <a:srgbClr val="000000"/>
                </a:solidFill>
                <a:effectLst/>
                <a:latin typeface="Calibri" panose="020F0502020204030204" pitchFamily="34" charset="0"/>
                <a:ea typeface="Arial Unicode MS"/>
                <a:cs typeface="Arial Unicode MS"/>
              </a:rPr>
              <a:t>It is essential to map the most acute and significant issues. Students can take part in the work as researchers. </a:t>
            </a:r>
          </a:p>
          <a:p>
            <a:pPr marL="0" marR="0" lvl="0" indent="0" algn="just" defTabSz="914400" rtl="0" eaLnBrk="1" fontAlgn="auto" latinLnBrk="0" hangingPunct="1">
              <a:lnSpc>
                <a:spcPct val="107000"/>
              </a:lnSpc>
              <a:spcBef>
                <a:spcPts val="0"/>
              </a:spcBef>
              <a:spcAft>
                <a:spcPts val="800"/>
              </a:spcAft>
              <a:buClrTx/>
              <a:buSzTx/>
              <a:buFontTx/>
              <a:buNone/>
              <a:tabLst/>
              <a:defRPr/>
            </a:pPr>
            <a:r>
              <a:rPr lang="fi-FI" sz="1800" dirty="0" err="1"/>
              <a:t>Mapping</a:t>
            </a:r>
            <a:r>
              <a:rPr lang="fi-FI" sz="1800" dirty="0"/>
              <a:t> </a:t>
            </a:r>
            <a:r>
              <a:rPr lang="fi-FI" sz="1800" dirty="0" err="1"/>
              <a:t>the</a:t>
            </a:r>
            <a:r>
              <a:rPr lang="fi-FI" sz="1800" dirty="0"/>
              <a:t> </a:t>
            </a:r>
            <a:r>
              <a:rPr lang="fi-FI" sz="1800" dirty="0" err="1"/>
              <a:t>footprint</a:t>
            </a:r>
            <a:r>
              <a:rPr lang="fi-FI" sz="1800" dirty="0"/>
              <a:t> </a:t>
            </a:r>
            <a:r>
              <a:rPr lang="fi-FI" sz="1800" dirty="0" err="1"/>
              <a:t>requires</a:t>
            </a:r>
            <a:r>
              <a:rPr lang="fi-FI" sz="1800" dirty="0"/>
              <a:t> </a:t>
            </a:r>
            <a:r>
              <a:rPr lang="fi-FI" sz="1800" dirty="0" err="1"/>
              <a:t>cooperation</a:t>
            </a:r>
            <a:r>
              <a:rPr lang="fi-FI" sz="1800" dirty="0"/>
              <a:t> </a:t>
            </a:r>
            <a:r>
              <a:rPr lang="fi-FI" sz="1800" dirty="0" err="1"/>
              <a:t>with</a:t>
            </a:r>
            <a:r>
              <a:rPr lang="fi-FI" sz="1800" dirty="0"/>
              <a:t> </a:t>
            </a:r>
            <a:r>
              <a:rPr lang="fi-FI" sz="1800" dirty="0" err="1"/>
              <a:t>stakeholders</a:t>
            </a:r>
            <a:r>
              <a:rPr lang="fi-FI" sz="1800" dirty="0"/>
              <a:t>. To </a:t>
            </a:r>
            <a:r>
              <a:rPr lang="fi-FI" sz="1800" dirty="0" err="1"/>
              <a:t>get</a:t>
            </a:r>
            <a:r>
              <a:rPr lang="fi-FI" sz="1800" dirty="0"/>
              <a:t> </a:t>
            </a:r>
            <a:r>
              <a:rPr lang="fi-FI" sz="1800" dirty="0" err="1"/>
              <a:t>the</a:t>
            </a:r>
            <a:r>
              <a:rPr lang="fi-FI" sz="1800" dirty="0"/>
              <a:t> </a:t>
            </a:r>
            <a:r>
              <a:rPr lang="fi-FI" sz="1800" dirty="0" err="1"/>
              <a:t>whole</a:t>
            </a:r>
            <a:r>
              <a:rPr lang="fi-FI" sz="1800" dirty="0"/>
              <a:t> </a:t>
            </a:r>
            <a:r>
              <a:rPr lang="fi-FI" sz="1800" dirty="0" err="1"/>
              <a:t>picture</a:t>
            </a:r>
            <a:r>
              <a:rPr lang="fi-FI" sz="1800" dirty="0"/>
              <a:t> at </a:t>
            </a:r>
            <a:r>
              <a:rPr lang="fi-FI" sz="1800" dirty="0" err="1"/>
              <a:t>school</a:t>
            </a:r>
            <a:r>
              <a:rPr lang="fi-FI" sz="1800" dirty="0"/>
              <a:t>, it is </a:t>
            </a:r>
            <a:r>
              <a:rPr lang="fi-FI" sz="1800" dirty="0" err="1"/>
              <a:t>useful</a:t>
            </a:r>
            <a:r>
              <a:rPr lang="fi-FI" sz="1800" dirty="0"/>
              <a:t> to </a:t>
            </a:r>
            <a:r>
              <a:rPr lang="fi-FI" sz="1800" dirty="0" err="1"/>
              <a:t>measure</a:t>
            </a:r>
            <a:r>
              <a:rPr lang="fi-FI" sz="1800" dirty="0"/>
              <a:t> </a:t>
            </a:r>
            <a:r>
              <a:rPr lang="fi-FI" sz="1800" dirty="0" err="1"/>
              <a:t>the</a:t>
            </a:r>
            <a:r>
              <a:rPr lang="fi-FI" sz="1800" dirty="0"/>
              <a:t> </a:t>
            </a:r>
            <a:r>
              <a:rPr lang="fi-FI" sz="1800" dirty="0" err="1"/>
              <a:t>use</a:t>
            </a:r>
            <a:r>
              <a:rPr lang="fi-FI" sz="1800" dirty="0"/>
              <a:t> of </a:t>
            </a:r>
            <a:r>
              <a:rPr lang="fi-FI" sz="1800" dirty="0" err="1"/>
              <a:t>energy</a:t>
            </a:r>
            <a:r>
              <a:rPr lang="fi-FI" sz="1800" dirty="0"/>
              <a:t> and </a:t>
            </a:r>
            <a:r>
              <a:rPr lang="fi-FI" sz="1800" dirty="0" err="1"/>
              <a:t>water</a:t>
            </a:r>
            <a:r>
              <a:rPr lang="fi-FI" sz="1800" dirty="0"/>
              <a:t>, </a:t>
            </a:r>
            <a:r>
              <a:rPr lang="fi-FI" sz="1800" dirty="0" err="1"/>
              <a:t>consumption</a:t>
            </a:r>
            <a:r>
              <a:rPr lang="fi-FI" sz="1800" dirty="0"/>
              <a:t>, </a:t>
            </a:r>
            <a:r>
              <a:rPr lang="fi-FI" sz="1800" dirty="0" err="1"/>
              <a:t>recycling</a:t>
            </a:r>
            <a:r>
              <a:rPr lang="fi-FI" sz="1800" dirty="0"/>
              <a:t> </a:t>
            </a:r>
            <a:r>
              <a:rPr lang="fi-FI" sz="1800" dirty="0" err="1"/>
              <a:t>practices</a:t>
            </a:r>
            <a:r>
              <a:rPr lang="fi-FI" sz="1800" dirty="0"/>
              <a:t>, and </a:t>
            </a:r>
            <a:r>
              <a:rPr lang="fi-FI" sz="1800" dirty="0" err="1"/>
              <a:t>also</a:t>
            </a:r>
            <a:r>
              <a:rPr lang="fi-FI" sz="1800" dirty="0"/>
              <a:t> </a:t>
            </a:r>
            <a:r>
              <a:rPr lang="fi-FI" sz="1800" dirty="0" err="1"/>
              <a:t>scrutinize</a:t>
            </a:r>
            <a:r>
              <a:rPr lang="fi-FI" sz="1800" dirty="0"/>
              <a:t> </a:t>
            </a:r>
            <a:r>
              <a:rPr lang="fi-FI" sz="1800" dirty="0" err="1"/>
              <a:t>the</a:t>
            </a:r>
            <a:r>
              <a:rPr lang="fi-FI" sz="1800" dirty="0"/>
              <a:t> </a:t>
            </a:r>
            <a:r>
              <a:rPr lang="fi-FI" sz="1800" dirty="0" err="1"/>
              <a:t>contents</a:t>
            </a:r>
            <a:r>
              <a:rPr lang="fi-FI" sz="1800" dirty="0"/>
              <a:t> of </a:t>
            </a:r>
            <a:r>
              <a:rPr lang="fi-FI" sz="1800" dirty="0" err="1"/>
              <a:t>teaching</a:t>
            </a:r>
            <a:r>
              <a:rPr lang="fi-FI" sz="1800" dirty="0"/>
              <a:t>.</a:t>
            </a:r>
          </a:p>
          <a:p>
            <a:pPr marL="0" marR="0" lvl="0" indent="0" algn="just" defTabSz="914400" rtl="0" eaLnBrk="1" fontAlgn="auto" latinLnBrk="0" hangingPunct="1">
              <a:lnSpc>
                <a:spcPct val="107000"/>
              </a:lnSpc>
              <a:spcBef>
                <a:spcPts val="0"/>
              </a:spcBef>
              <a:spcAft>
                <a:spcPts val="800"/>
              </a:spcAft>
              <a:buClrTx/>
              <a:buSzTx/>
              <a:buFontTx/>
              <a:buNone/>
              <a:tabLst/>
              <a:defRPr/>
            </a:pPr>
            <a:endParaRPr lang="fi-FI" sz="1800" dirty="0"/>
          </a:p>
          <a:p>
            <a:pPr algn="just">
              <a:lnSpc>
                <a:spcPct val="107000"/>
              </a:lnSpc>
              <a:spcAft>
                <a:spcPts val="800"/>
              </a:spcAft>
            </a:pPr>
            <a:endParaRPr lang="en-US" sz="1800" b="0" i="0" u="none" strike="noStrike" dirty="0">
              <a:solidFill>
                <a:srgbClr val="000000"/>
              </a:solidFill>
              <a:effectLst/>
              <a:latin typeface="Tw Cen MT" panose="020B0602020104020603" pitchFamily="34" charset="0"/>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7CE231-90B4-41C6-A926-C27AC9C5BD99}" type="slidenum">
              <a:rPr kumimoji="0" lang="fi-FI" sz="1200" b="0" i="0" u="none" strike="noStrike" kern="1200" cap="none" spc="0" normalizeH="0" baseline="0" noProof="0" smtClean="0">
                <a:ln>
                  <a:noFill/>
                </a:ln>
                <a:solidFill>
                  <a:prstClr val="black"/>
                </a:solidFill>
                <a:effectLst/>
                <a:uLnTx/>
                <a:uFillTx/>
                <a:latin typeface="Tw Cen MT" panose="020B06020201040206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i-FI" sz="1200" b="0" i="0" u="none" strike="noStrike" kern="1200" cap="none" spc="0" normalizeH="0" baseline="0" noProof="0">
              <a:ln>
                <a:noFill/>
              </a:ln>
              <a:solidFill>
                <a:prstClr val="black"/>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2845047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a:solidFill>
                  <a:srgbClr val="333333"/>
                </a:solidFill>
                <a:effectLst/>
                <a:latin typeface="Tw Cen MT" panose="020B0602020104020603" pitchFamily="34" charset="0"/>
              </a:rPr>
              <a:t> </a:t>
            </a:r>
            <a:endParaRPr lang="en-US" sz="1200" b="0" i="0" u="none" strike="noStrike" baseline="0">
              <a:latin typeface="Tw Cen MT" panose="020B0602020104020603" pitchFamily="34" charset="0"/>
            </a:endParaRPr>
          </a:p>
          <a:p>
            <a:pPr algn="just">
              <a:lnSpc>
                <a:spcPct val="107000"/>
              </a:lnSpc>
              <a:spcAft>
                <a:spcPts val="800"/>
              </a:spcAft>
            </a:pPr>
            <a:r>
              <a:rPr lang="en-US" sz="1000" b="0" i="0" u="none" strike="noStrike" baseline="0">
                <a:solidFill>
                  <a:srgbClr val="333333"/>
                </a:solidFill>
                <a:effectLst/>
                <a:latin typeface="Tw Cen MT" panose="020B0602020104020603" pitchFamily="34" charset="0"/>
              </a:rPr>
              <a:t>I hope you all had good discussions. Now we go forward with our roadmap to step 3 and visions.</a:t>
            </a:r>
          </a:p>
          <a:p>
            <a:endParaRPr lang="fi-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7CE231-90B4-41C6-A926-C27AC9C5BD9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779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2883" marR="74587" lvl="0" indent="-3340" algn="l" defTabSz="914400" rtl="0" eaLnBrk="1" fontAlgn="auto" latinLnBrk="0" hangingPunct="1">
              <a:lnSpc>
                <a:spcPct val="100000"/>
              </a:lnSpc>
              <a:spcBef>
                <a:spcPts val="949"/>
              </a:spcBef>
              <a:spcAft>
                <a:spcPts val="0"/>
              </a:spcAft>
              <a:buClrTx/>
              <a:buSzTx/>
              <a:buFontTx/>
              <a:buNone/>
              <a:tabLst/>
              <a:defRPr/>
            </a:pPr>
            <a:r>
              <a:rPr lang="en-GB" sz="1200" dirty="0">
                <a:ln>
                  <a:noFill/>
                </a:ln>
                <a:solidFill>
                  <a:srgbClr val="000000"/>
                </a:solidFill>
                <a:effectLst/>
                <a:uFill>
                  <a:solidFill>
                    <a:srgbClr val="000000"/>
                  </a:solidFill>
                </a:uFill>
                <a:latin typeface="Calibri" panose="020F0502020204030204" pitchFamily="34" charset="0"/>
                <a:ea typeface="Arial Unicode MS"/>
                <a:cs typeface="Arial Unicode MS"/>
              </a:rPr>
              <a:t>This third step Visions focuses on envisioning possible futures in our context. Visioning futures strengthens adaptability and generates creative, exploratory thinking. This step includes also three points of view. </a:t>
            </a:r>
          </a:p>
          <a:p>
            <a:pPr marL="2883" marR="74587" lvl="0" indent="-3340" algn="l" defTabSz="914400" rtl="0" eaLnBrk="1" fontAlgn="auto" latinLnBrk="0" hangingPunct="1">
              <a:lnSpc>
                <a:spcPct val="100000"/>
              </a:lnSpc>
              <a:spcBef>
                <a:spcPts val="949"/>
              </a:spcBef>
              <a:spcAft>
                <a:spcPts val="0"/>
              </a:spcAft>
              <a:buClrTx/>
              <a:buSzTx/>
              <a:buFontTx/>
              <a:buNone/>
              <a:tabLst/>
              <a:defRPr/>
            </a:pPr>
            <a:endParaRPr lang="en-GB" sz="1200" dirty="0">
              <a:ln>
                <a:noFill/>
              </a:ln>
              <a:solidFill>
                <a:srgbClr val="000000"/>
              </a:solidFill>
              <a:effectLst/>
              <a:uFill>
                <a:solidFill>
                  <a:srgbClr val="000000"/>
                </a:solidFill>
              </a:uFill>
              <a:latin typeface="Calibri" panose="020F0502020204030204" pitchFamily="34" charset="0"/>
              <a:ea typeface="Arial Unicode MS"/>
              <a:cs typeface="Arial Unicode MS"/>
            </a:endParaRPr>
          </a:p>
          <a:p>
            <a:pPr marL="2883" marR="74587" lvl="0" indent="-3340" algn="l" defTabSz="914400" rtl="0" eaLnBrk="1" fontAlgn="auto" latinLnBrk="0" hangingPunct="1">
              <a:lnSpc>
                <a:spcPct val="100000"/>
              </a:lnSpc>
              <a:spcBef>
                <a:spcPts val="949"/>
              </a:spcBef>
              <a:spcAft>
                <a:spcPts val="0"/>
              </a:spcAft>
              <a:buClrTx/>
              <a:buSzTx/>
              <a:buFontTx/>
              <a:buNone/>
              <a:tabLst/>
              <a:defRPr/>
            </a:pPr>
            <a:r>
              <a:rPr lang="en-GB" sz="1200" dirty="0" err="1">
                <a:ln>
                  <a:noFill/>
                </a:ln>
                <a:solidFill>
                  <a:srgbClr val="000000"/>
                </a:solidFill>
                <a:effectLst/>
                <a:uFill>
                  <a:solidFill>
                    <a:srgbClr val="000000"/>
                  </a:solidFill>
                </a:uFill>
                <a:latin typeface="Calibri" panose="020F0502020204030204" pitchFamily="34" charset="0"/>
                <a:ea typeface="Arial Unicode MS"/>
                <a:cs typeface="Arial Unicode MS"/>
              </a:rPr>
              <a:t>Kolmas</a:t>
            </a:r>
            <a:r>
              <a:rPr lang="en-GB" sz="12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200" dirty="0" err="1">
                <a:ln>
                  <a:noFill/>
                </a:ln>
                <a:solidFill>
                  <a:srgbClr val="000000"/>
                </a:solidFill>
                <a:effectLst/>
                <a:uFill>
                  <a:solidFill>
                    <a:srgbClr val="000000"/>
                  </a:solidFill>
                </a:uFill>
                <a:latin typeface="Calibri" panose="020F0502020204030204" pitchFamily="34" charset="0"/>
                <a:ea typeface="Arial Unicode MS"/>
                <a:cs typeface="Arial Unicode MS"/>
              </a:rPr>
              <a:t>askel</a:t>
            </a:r>
            <a:r>
              <a:rPr lang="en-GB" sz="12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200" dirty="0" err="1">
                <a:ln>
                  <a:noFill/>
                </a:ln>
                <a:solidFill>
                  <a:srgbClr val="000000"/>
                </a:solidFill>
                <a:effectLst/>
                <a:uFill>
                  <a:solidFill>
                    <a:srgbClr val="000000"/>
                  </a:solidFill>
                </a:uFill>
                <a:latin typeface="Calibri" panose="020F0502020204030204" pitchFamily="34" charset="0"/>
                <a:ea typeface="Arial Unicode MS"/>
                <a:cs typeface="Arial Unicode MS"/>
              </a:rPr>
              <a:t>keskittyy</a:t>
            </a:r>
            <a:r>
              <a:rPr lang="en-GB" sz="12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200" dirty="0" err="1">
                <a:ln>
                  <a:noFill/>
                </a:ln>
                <a:solidFill>
                  <a:srgbClr val="000000"/>
                </a:solidFill>
                <a:effectLst/>
                <a:uFill>
                  <a:solidFill>
                    <a:srgbClr val="000000"/>
                  </a:solidFill>
                </a:uFill>
                <a:latin typeface="Calibri" panose="020F0502020204030204" pitchFamily="34" charset="0"/>
                <a:ea typeface="Arial Unicode MS"/>
                <a:cs typeface="Arial Unicode MS"/>
              </a:rPr>
              <a:t>mahdollisien</a:t>
            </a:r>
            <a:r>
              <a:rPr lang="en-GB" sz="12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200" dirty="0" err="1">
                <a:ln>
                  <a:noFill/>
                </a:ln>
                <a:solidFill>
                  <a:srgbClr val="000000"/>
                </a:solidFill>
                <a:effectLst/>
                <a:uFill>
                  <a:solidFill>
                    <a:srgbClr val="000000"/>
                  </a:solidFill>
                </a:uFill>
                <a:latin typeface="Calibri" panose="020F0502020204030204" pitchFamily="34" charset="0"/>
                <a:ea typeface="Arial Unicode MS"/>
                <a:cs typeface="Arial Unicode MS"/>
              </a:rPr>
              <a:t>tulevaisuuksien</a:t>
            </a:r>
            <a:r>
              <a:rPr lang="en-GB" sz="12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200" dirty="0" err="1">
                <a:ln>
                  <a:noFill/>
                </a:ln>
                <a:solidFill>
                  <a:srgbClr val="000000"/>
                </a:solidFill>
                <a:effectLst/>
                <a:uFill>
                  <a:solidFill>
                    <a:srgbClr val="000000"/>
                  </a:solidFill>
                </a:uFill>
                <a:latin typeface="Calibri" panose="020F0502020204030204" pitchFamily="34" charset="0"/>
                <a:ea typeface="Arial Unicode MS"/>
                <a:cs typeface="Arial Unicode MS"/>
              </a:rPr>
              <a:t>kuvitteluun</a:t>
            </a:r>
            <a:r>
              <a:rPr lang="en-GB" sz="12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200" dirty="0" err="1">
                <a:ln>
                  <a:noFill/>
                </a:ln>
                <a:solidFill>
                  <a:srgbClr val="000000"/>
                </a:solidFill>
                <a:effectLst/>
                <a:uFill>
                  <a:solidFill>
                    <a:srgbClr val="000000"/>
                  </a:solidFill>
                </a:uFill>
                <a:latin typeface="Calibri" panose="020F0502020204030204" pitchFamily="34" charset="0"/>
                <a:ea typeface="Arial Unicode MS"/>
                <a:cs typeface="Arial Unicode MS"/>
              </a:rPr>
              <a:t>tässä</a:t>
            </a:r>
            <a:r>
              <a:rPr lang="en-GB" sz="12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200" dirty="0" err="1">
                <a:ln>
                  <a:noFill/>
                </a:ln>
                <a:solidFill>
                  <a:srgbClr val="000000"/>
                </a:solidFill>
                <a:effectLst/>
                <a:uFill>
                  <a:solidFill>
                    <a:srgbClr val="000000"/>
                  </a:solidFill>
                </a:uFill>
                <a:latin typeface="Calibri" panose="020F0502020204030204" pitchFamily="34" charset="0"/>
                <a:ea typeface="Arial Unicode MS"/>
                <a:cs typeface="Arial Unicode MS"/>
              </a:rPr>
              <a:t>oppilaitoksessa</a:t>
            </a:r>
            <a:r>
              <a:rPr lang="en-GB" sz="12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200" dirty="0" err="1">
                <a:ln>
                  <a:noFill/>
                </a:ln>
                <a:solidFill>
                  <a:srgbClr val="000000"/>
                </a:solidFill>
                <a:effectLst/>
                <a:uFill>
                  <a:solidFill>
                    <a:srgbClr val="000000"/>
                  </a:solidFill>
                </a:uFill>
                <a:latin typeface="Calibri" panose="020F0502020204030204" pitchFamily="34" charset="0"/>
                <a:ea typeface="Arial Unicode MS"/>
                <a:cs typeface="Arial Unicode MS"/>
              </a:rPr>
              <a:t>Tulevaisuuden</a:t>
            </a:r>
            <a:r>
              <a:rPr lang="en-GB" sz="12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200" dirty="0" err="1">
                <a:ln>
                  <a:noFill/>
                </a:ln>
                <a:solidFill>
                  <a:srgbClr val="000000"/>
                </a:solidFill>
                <a:effectLst/>
                <a:uFill>
                  <a:solidFill>
                    <a:srgbClr val="000000"/>
                  </a:solidFill>
                </a:uFill>
                <a:latin typeface="Calibri" panose="020F0502020204030204" pitchFamily="34" charset="0"/>
                <a:ea typeface="Arial Unicode MS"/>
                <a:cs typeface="Arial Unicode MS"/>
              </a:rPr>
              <a:t>kuvittelu</a:t>
            </a:r>
            <a:r>
              <a:rPr lang="en-GB" sz="12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200" dirty="0" err="1">
                <a:ln>
                  <a:noFill/>
                </a:ln>
                <a:solidFill>
                  <a:srgbClr val="000000"/>
                </a:solidFill>
                <a:effectLst/>
                <a:uFill>
                  <a:solidFill>
                    <a:srgbClr val="000000"/>
                  </a:solidFill>
                </a:uFill>
                <a:latin typeface="Calibri" panose="020F0502020204030204" pitchFamily="34" charset="0"/>
                <a:ea typeface="Arial Unicode MS"/>
                <a:cs typeface="Arial Unicode MS"/>
              </a:rPr>
              <a:t>vahvistaa</a:t>
            </a:r>
            <a:r>
              <a:rPr lang="en-GB" sz="12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200" dirty="0" err="1">
                <a:ln>
                  <a:noFill/>
                </a:ln>
                <a:solidFill>
                  <a:srgbClr val="000000"/>
                </a:solidFill>
                <a:effectLst/>
                <a:uFill>
                  <a:solidFill>
                    <a:srgbClr val="000000"/>
                  </a:solidFill>
                </a:uFill>
                <a:latin typeface="Calibri" panose="020F0502020204030204" pitchFamily="34" charset="0"/>
                <a:ea typeface="Arial Unicode MS"/>
                <a:cs typeface="Arial Unicode MS"/>
              </a:rPr>
              <a:t>sopeutumiskykyä</a:t>
            </a:r>
            <a:r>
              <a:rPr lang="en-GB" sz="12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200" dirty="0" err="1">
                <a:ln>
                  <a:noFill/>
                </a:ln>
                <a:solidFill>
                  <a:srgbClr val="000000"/>
                </a:solidFill>
                <a:effectLst/>
                <a:uFill>
                  <a:solidFill>
                    <a:srgbClr val="000000"/>
                  </a:solidFill>
                </a:uFill>
                <a:latin typeface="Calibri" panose="020F0502020204030204" pitchFamily="34" charset="0"/>
                <a:ea typeface="Arial Unicode MS"/>
                <a:cs typeface="Arial Unicode MS"/>
              </a:rPr>
              <a:t>ja</a:t>
            </a:r>
            <a:r>
              <a:rPr lang="en-GB" sz="12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200" dirty="0" err="1">
                <a:ln>
                  <a:noFill/>
                </a:ln>
                <a:solidFill>
                  <a:srgbClr val="000000"/>
                </a:solidFill>
                <a:effectLst/>
                <a:uFill>
                  <a:solidFill>
                    <a:srgbClr val="000000"/>
                  </a:solidFill>
                </a:uFill>
                <a:latin typeface="Calibri" panose="020F0502020204030204" pitchFamily="34" charset="0"/>
                <a:ea typeface="Arial Unicode MS"/>
                <a:cs typeface="Arial Unicode MS"/>
              </a:rPr>
              <a:t>tutkivaa</a:t>
            </a:r>
            <a:r>
              <a:rPr lang="en-GB" sz="12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200" dirty="0" err="1">
                <a:ln>
                  <a:noFill/>
                </a:ln>
                <a:solidFill>
                  <a:srgbClr val="000000"/>
                </a:solidFill>
                <a:effectLst/>
                <a:uFill>
                  <a:solidFill>
                    <a:srgbClr val="000000"/>
                  </a:solidFill>
                </a:uFill>
                <a:latin typeface="Calibri" panose="020F0502020204030204" pitchFamily="34" charset="0"/>
                <a:ea typeface="Arial Unicode MS"/>
                <a:cs typeface="Arial Unicode MS"/>
              </a:rPr>
              <a:t>ajattelua</a:t>
            </a:r>
            <a:r>
              <a:rPr lang="en-GB" sz="12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200" dirty="0" err="1">
                <a:ln>
                  <a:noFill/>
                </a:ln>
                <a:solidFill>
                  <a:srgbClr val="000000"/>
                </a:solidFill>
                <a:effectLst/>
                <a:uFill>
                  <a:solidFill>
                    <a:srgbClr val="000000"/>
                  </a:solidFill>
                </a:uFill>
                <a:latin typeface="Calibri" panose="020F0502020204030204" pitchFamily="34" charset="0"/>
                <a:ea typeface="Arial Unicode MS"/>
                <a:cs typeface="Arial Unicode MS"/>
              </a:rPr>
              <a:t>Myös</a:t>
            </a:r>
            <a:r>
              <a:rPr lang="en-GB" sz="12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200" dirty="0" err="1">
                <a:ln>
                  <a:noFill/>
                </a:ln>
                <a:solidFill>
                  <a:srgbClr val="000000"/>
                </a:solidFill>
                <a:effectLst/>
                <a:uFill>
                  <a:solidFill>
                    <a:srgbClr val="000000"/>
                  </a:solidFill>
                </a:uFill>
                <a:latin typeface="Calibri" panose="020F0502020204030204" pitchFamily="34" charset="0"/>
                <a:ea typeface="Arial Unicode MS"/>
                <a:cs typeface="Arial Unicode MS"/>
              </a:rPr>
              <a:t>tämä</a:t>
            </a:r>
            <a:r>
              <a:rPr lang="en-GB" sz="12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200" dirty="0" err="1">
                <a:ln>
                  <a:noFill/>
                </a:ln>
                <a:solidFill>
                  <a:srgbClr val="000000"/>
                </a:solidFill>
                <a:effectLst/>
                <a:uFill>
                  <a:solidFill>
                    <a:srgbClr val="000000"/>
                  </a:solidFill>
                </a:uFill>
                <a:latin typeface="Calibri" panose="020F0502020204030204" pitchFamily="34" charset="0"/>
                <a:ea typeface="Arial Unicode MS"/>
                <a:cs typeface="Arial Unicode MS"/>
              </a:rPr>
              <a:t>askel</a:t>
            </a:r>
            <a:r>
              <a:rPr lang="en-GB" sz="12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200" dirty="0" err="1">
                <a:ln>
                  <a:noFill/>
                </a:ln>
                <a:solidFill>
                  <a:srgbClr val="000000"/>
                </a:solidFill>
                <a:effectLst/>
                <a:uFill>
                  <a:solidFill>
                    <a:srgbClr val="000000"/>
                  </a:solidFill>
                </a:uFill>
                <a:latin typeface="Calibri" panose="020F0502020204030204" pitchFamily="34" charset="0"/>
                <a:ea typeface="Arial Unicode MS"/>
                <a:cs typeface="Arial Unicode MS"/>
              </a:rPr>
              <a:t>sisältää</a:t>
            </a:r>
            <a:r>
              <a:rPr lang="en-GB" sz="12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200" dirty="0" err="1">
                <a:ln>
                  <a:noFill/>
                </a:ln>
                <a:solidFill>
                  <a:srgbClr val="000000"/>
                </a:solidFill>
                <a:effectLst/>
                <a:uFill>
                  <a:solidFill>
                    <a:srgbClr val="000000"/>
                  </a:solidFill>
                </a:uFill>
                <a:latin typeface="Calibri" panose="020F0502020204030204" pitchFamily="34" charset="0"/>
                <a:ea typeface="Arial Unicode MS"/>
                <a:cs typeface="Arial Unicode MS"/>
              </a:rPr>
              <a:t>kolme</a:t>
            </a:r>
            <a:r>
              <a:rPr lang="en-GB" sz="12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200" dirty="0" err="1">
                <a:ln>
                  <a:noFill/>
                </a:ln>
                <a:solidFill>
                  <a:srgbClr val="000000"/>
                </a:solidFill>
                <a:effectLst/>
                <a:uFill>
                  <a:solidFill>
                    <a:srgbClr val="000000"/>
                  </a:solidFill>
                </a:uFill>
                <a:latin typeface="Calibri" panose="020F0502020204030204" pitchFamily="34" charset="0"/>
                <a:ea typeface="Arial Unicode MS"/>
                <a:cs typeface="Arial Unicode MS"/>
              </a:rPr>
              <a:t>näkökulmaa</a:t>
            </a:r>
            <a:r>
              <a:rPr lang="en-GB" sz="1200" dirty="0">
                <a:ln>
                  <a:noFill/>
                </a:ln>
                <a:solidFill>
                  <a:srgbClr val="000000"/>
                </a:solidFill>
                <a:effectLst/>
                <a:uFill>
                  <a:solidFill>
                    <a:srgbClr val="000000"/>
                  </a:solidFill>
                </a:uFill>
                <a:latin typeface="Calibri" panose="020F0502020204030204" pitchFamily="34" charset="0"/>
                <a:ea typeface="Arial Unicode MS"/>
                <a:cs typeface="Arial Unicode MS"/>
              </a:rPr>
              <a:t>.</a:t>
            </a:r>
          </a:p>
          <a:p>
            <a:pPr marL="2883" marR="74587" lvl="0" indent="-3340" algn="l" defTabSz="914400" rtl="0" eaLnBrk="1" fontAlgn="auto" latinLnBrk="0" hangingPunct="1">
              <a:lnSpc>
                <a:spcPct val="100000"/>
              </a:lnSpc>
              <a:spcBef>
                <a:spcPts val="949"/>
              </a:spcBef>
              <a:spcAft>
                <a:spcPts val="0"/>
              </a:spcAft>
              <a:buClrTx/>
              <a:buSzTx/>
              <a:buFontTx/>
              <a:buNone/>
              <a:tabLst/>
              <a:defRPr/>
            </a:pPr>
            <a:endParaRPr lang="en-GB" sz="1200" dirty="0">
              <a:ln>
                <a:noFill/>
              </a:ln>
              <a:solidFill>
                <a:srgbClr val="000000"/>
              </a:solidFill>
              <a:effectLst/>
              <a:uFill>
                <a:solidFill>
                  <a:srgbClr val="000000"/>
                </a:solidFill>
              </a:uFill>
              <a:latin typeface="Calibri" panose="020F0502020204030204" pitchFamily="34" charset="0"/>
              <a:ea typeface="Arial Unicode MS"/>
              <a:cs typeface="Arial Unicode MS"/>
            </a:endParaRP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F5804-3C3C-4C89-AA96-5C1E586ED2ED}"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4226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fi-FI" sz="1800" dirty="0"/>
              <a:t>Vision </a:t>
            </a:r>
            <a:r>
              <a:rPr lang="fi-FI" sz="1800" dirty="0" err="1"/>
              <a:t>together</a:t>
            </a:r>
            <a:r>
              <a:rPr lang="fi-FI" sz="1800" dirty="0"/>
              <a:t> an </a:t>
            </a:r>
            <a:r>
              <a:rPr lang="fi-FI" sz="1800" dirty="0" err="1"/>
              <a:t>ideal</a:t>
            </a:r>
            <a:r>
              <a:rPr lang="fi-FI" sz="1800" dirty="0"/>
              <a:t> </a:t>
            </a:r>
            <a:r>
              <a:rPr lang="fi-FI" sz="1800" dirty="0" err="1"/>
              <a:t>future</a:t>
            </a:r>
            <a:r>
              <a:rPr lang="fi-FI" sz="1800" dirty="0"/>
              <a:t>, </a:t>
            </a:r>
            <a:r>
              <a:rPr lang="fi-FI" sz="1800" dirty="0" err="1"/>
              <a:t>where</a:t>
            </a:r>
            <a:r>
              <a:rPr lang="fi-FI" sz="1800" dirty="0"/>
              <a:t> </a:t>
            </a:r>
            <a:r>
              <a:rPr lang="fi-FI" sz="1800" dirty="0" err="1"/>
              <a:t>you</a:t>
            </a:r>
            <a:r>
              <a:rPr lang="fi-FI" sz="1800" dirty="0"/>
              <a:t> </a:t>
            </a:r>
            <a:r>
              <a:rPr lang="fi-FI" sz="1800" dirty="0" err="1"/>
              <a:t>want</a:t>
            </a:r>
            <a:r>
              <a:rPr lang="fi-FI" sz="1800" dirty="0"/>
              <a:t> to </a:t>
            </a:r>
            <a:r>
              <a:rPr lang="fi-FI" sz="1800" dirty="0" err="1"/>
              <a:t>strive</a:t>
            </a:r>
            <a:r>
              <a:rPr lang="fi-FI" sz="1800" dirty="0"/>
              <a:t>! </a:t>
            </a:r>
          </a:p>
          <a:p>
            <a:pPr marL="0" indent="0">
              <a:buFont typeface="Arial" panose="020B0604020202020204" pitchFamily="34" charset="0"/>
              <a:buNone/>
            </a:pPr>
            <a:r>
              <a:rPr lang="fi-FI" sz="1800" dirty="0"/>
              <a:t>’To </a:t>
            </a:r>
            <a:r>
              <a:rPr lang="fi-FI" sz="1800" dirty="0" err="1"/>
              <a:t>get</a:t>
            </a:r>
            <a:r>
              <a:rPr lang="fi-FI" sz="1800" dirty="0"/>
              <a:t> </a:t>
            </a:r>
            <a:r>
              <a:rPr lang="fi-FI" sz="1800" dirty="0" err="1"/>
              <a:t>forward</a:t>
            </a:r>
            <a:r>
              <a:rPr lang="fi-FI" sz="1800" dirty="0"/>
              <a:t> </a:t>
            </a:r>
            <a:r>
              <a:rPr lang="fi-FI" sz="1800" dirty="0" err="1"/>
              <a:t>with</a:t>
            </a:r>
            <a:r>
              <a:rPr lang="fi-FI" sz="1800" dirty="0"/>
              <a:t> </a:t>
            </a:r>
            <a:r>
              <a:rPr lang="fi-FI" sz="1800" dirty="0" err="1"/>
              <a:t>sustainability</a:t>
            </a:r>
            <a:r>
              <a:rPr lang="fi-FI" sz="1800" dirty="0"/>
              <a:t>, </a:t>
            </a:r>
            <a:r>
              <a:rPr lang="fi-FI" sz="1800" dirty="0" err="1"/>
              <a:t>we</a:t>
            </a:r>
            <a:r>
              <a:rPr lang="fi-FI" sz="1800" dirty="0"/>
              <a:t> </a:t>
            </a:r>
            <a:r>
              <a:rPr lang="fi-FI" sz="1800" dirty="0" err="1"/>
              <a:t>need</a:t>
            </a:r>
            <a:r>
              <a:rPr lang="fi-FI" sz="1800" dirty="0"/>
              <a:t> to </a:t>
            </a:r>
            <a:r>
              <a:rPr lang="fi-FI" sz="1800" dirty="0" err="1"/>
              <a:t>understand</a:t>
            </a:r>
            <a:r>
              <a:rPr lang="fi-FI" sz="1800" dirty="0"/>
              <a:t> and </a:t>
            </a:r>
            <a:r>
              <a:rPr lang="fi-FI" sz="1800" dirty="0" err="1"/>
              <a:t>take</a:t>
            </a:r>
            <a:r>
              <a:rPr lang="fi-FI" sz="1800" dirty="0"/>
              <a:t> </a:t>
            </a:r>
            <a:r>
              <a:rPr lang="fi-FI" sz="1800" dirty="0" err="1"/>
              <a:t>future</a:t>
            </a:r>
            <a:r>
              <a:rPr lang="fi-FI" sz="1800" dirty="0"/>
              <a:t> in </a:t>
            </a:r>
            <a:r>
              <a:rPr lang="fi-FI" sz="1800" dirty="0" err="1"/>
              <a:t>our</a:t>
            </a:r>
            <a:r>
              <a:rPr lang="fi-FI" sz="1800" dirty="0"/>
              <a:t> </a:t>
            </a:r>
            <a:r>
              <a:rPr lang="fi-FI" sz="1800" dirty="0" err="1"/>
              <a:t>hands</a:t>
            </a:r>
            <a:r>
              <a:rPr lang="fi-FI" sz="1800" dirty="0"/>
              <a:t>! </a:t>
            </a:r>
            <a:r>
              <a:rPr lang="fi-FI" sz="1800" dirty="0" err="1"/>
              <a:t>We</a:t>
            </a:r>
            <a:r>
              <a:rPr lang="fi-FI" sz="1800" dirty="0"/>
              <a:t> </a:t>
            </a:r>
            <a:r>
              <a:rPr lang="fi-FI" sz="1800" dirty="0" err="1"/>
              <a:t>need</a:t>
            </a:r>
            <a:r>
              <a:rPr lang="fi-FI" sz="1800" dirty="0"/>
              <a:t> to </a:t>
            </a:r>
            <a:r>
              <a:rPr lang="fi-FI" sz="1800" dirty="0" err="1"/>
              <a:t>acknowledge</a:t>
            </a:r>
            <a:r>
              <a:rPr lang="fi-FI" sz="1800" dirty="0"/>
              <a:t> </a:t>
            </a:r>
            <a:r>
              <a:rPr lang="fi-FI" sz="1800" dirty="0" err="1"/>
              <a:t>that</a:t>
            </a:r>
            <a:r>
              <a:rPr lang="fi-FI" sz="1800" dirty="0"/>
              <a:t> </a:t>
            </a:r>
            <a:r>
              <a:rPr lang="fi-FI" sz="1800" dirty="0" err="1"/>
              <a:t>our</a:t>
            </a:r>
            <a:r>
              <a:rPr lang="fi-FI" sz="1800" dirty="0"/>
              <a:t> </a:t>
            </a:r>
            <a:r>
              <a:rPr lang="fi-FI" sz="1800" dirty="0" err="1"/>
              <a:t>images</a:t>
            </a:r>
            <a:r>
              <a:rPr lang="fi-FI" sz="1800" dirty="0"/>
              <a:t> and </a:t>
            </a:r>
            <a:r>
              <a:rPr lang="fi-FI" sz="1800" dirty="0" err="1"/>
              <a:t>ways</a:t>
            </a:r>
            <a:r>
              <a:rPr lang="fi-FI" sz="1800" dirty="0"/>
              <a:t> of </a:t>
            </a:r>
            <a:r>
              <a:rPr lang="fi-FI" sz="1800" dirty="0" err="1"/>
              <a:t>thinking</a:t>
            </a:r>
            <a:r>
              <a:rPr lang="fi-FI" sz="1800" dirty="0"/>
              <a:t> </a:t>
            </a:r>
            <a:r>
              <a:rPr lang="fi-FI" sz="1800" dirty="0" err="1"/>
              <a:t>have</a:t>
            </a:r>
            <a:r>
              <a:rPr lang="fi-FI" sz="1800" dirty="0"/>
              <a:t> </a:t>
            </a:r>
            <a:r>
              <a:rPr lang="fi-FI" sz="1800" dirty="0" err="1"/>
              <a:t>impact</a:t>
            </a:r>
            <a:r>
              <a:rPr lang="fi-FI" sz="1800" dirty="0"/>
              <a:t> in </a:t>
            </a:r>
            <a:r>
              <a:rPr lang="fi-FI" sz="1800" dirty="0" err="1"/>
              <a:t>behaviour</a:t>
            </a:r>
            <a:r>
              <a:rPr lang="fi-FI" sz="1800" dirty="0"/>
              <a:t> and </a:t>
            </a:r>
            <a:r>
              <a:rPr lang="fi-FI" sz="1800" dirty="0" err="1"/>
              <a:t>future</a:t>
            </a:r>
            <a:endParaRPr lang="fi-FI" sz="1800" dirty="0"/>
          </a:p>
          <a:p>
            <a:pPr marL="363538" marR="0" lvl="0" indent="-3635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800" dirty="0" err="1"/>
              <a:t>Asking</a:t>
            </a:r>
            <a:r>
              <a:rPr lang="fi-FI" sz="1800" dirty="0"/>
              <a:t> </a:t>
            </a:r>
            <a:r>
              <a:rPr lang="fi-FI" sz="1800" dirty="0" err="1">
                <a:solidFill>
                  <a:schemeClr val="bg1"/>
                </a:solidFill>
              </a:rPr>
              <a:t>Where</a:t>
            </a:r>
            <a:r>
              <a:rPr lang="fi-FI" sz="1800" dirty="0">
                <a:solidFill>
                  <a:schemeClr val="bg1"/>
                </a:solidFill>
              </a:rPr>
              <a:t> </a:t>
            </a:r>
            <a:r>
              <a:rPr lang="fi-FI" sz="1800" dirty="0" err="1">
                <a:solidFill>
                  <a:schemeClr val="bg1"/>
                </a:solidFill>
              </a:rPr>
              <a:t>are</a:t>
            </a:r>
            <a:r>
              <a:rPr lang="fi-FI" sz="1800" dirty="0">
                <a:solidFill>
                  <a:schemeClr val="bg1"/>
                </a:solidFill>
              </a:rPr>
              <a:t> </a:t>
            </a:r>
            <a:r>
              <a:rPr lang="fi-FI" sz="1800" dirty="0" err="1">
                <a:solidFill>
                  <a:schemeClr val="bg1"/>
                </a:solidFill>
              </a:rPr>
              <a:t>we</a:t>
            </a:r>
            <a:r>
              <a:rPr lang="fi-FI" sz="1800" dirty="0">
                <a:solidFill>
                  <a:schemeClr val="bg1"/>
                </a:solidFill>
              </a:rPr>
              <a:t> </a:t>
            </a:r>
            <a:r>
              <a:rPr lang="fi-FI" sz="1800" dirty="0" err="1">
                <a:solidFill>
                  <a:schemeClr val="bg1"/>
                </a:solidFill>
              </a:rPr>
              <a:t>going</a:t>
            </a:r>
            <a:r>
              <a:rPr lang="fi-FI" sz="1800" dirty="0">
                <a:solidFill>
                  <a:schemeClr val="bg1"/>
                </a:solidFill>
              </a:rPr>
              <a:t>? Is </a:t>
            </a:r>
            <a:r>
              <a:rPr lang="fi-FI" sz="1800" dirty="0" err="1">
                <a:solidFill>
                  <a:schemeClr val="bg1"/>
                </a:solidFill>
              </a:rPr>
              <a:t>important</a:t>
            </a:r>
            <a:r>
              <a:rPr lang="fi-FI" sz="1800" dirty="0">
                <a:solidFill>
                  <a:schemeClr val="bg1"/>
                </a:solidFill>
              </a:rPr>
              <a:t>. </a:t>
            </a:r>
            <a:r>
              <a:rPr lang="fi-FI" sz="1800" dirty="0" err="1">
                <a:solidFill>
                  <a:schemeClr val="bg1"/>
                </a:solidFill>
              </a:rPr>
              <a:t>We</a:t>
            </a:r>
            <a:r>
              <a:rPr lang="fi-FI" sz="1800" dirty="0">
                <a:solidFill>
                  <a:schemeClr val="bg1"/>
                </a:solidFill>
              </a:rPr>
              <a:t> </a:t>
            </a:r>
            <a:r>
              <a:rPr lang="fi-FI" sz="1800" dirty="0" err="1">
                <a:solidFill>
                  <a:schemeClr val="bg1"/>
                </a:solidFill>
              </a:rPr>
              <a:t>need</a:t>
            </a:r>
            <a:r>
              <a:rPr lang="fi-FI" sz="1800" dirty="0">
                <a:solidFill>
                  <a:schemeClr val="bg1"/>
                </a:solidFill>
              </a:rPr>
              <a:t> </a:t>
            </a:r>
            <a:r>
              <a:rPr lang="fi-FI" sz="1800" dirty="0" err="1">
                <a:solidFill>
                  <a:schemeClr val="bg1"/>
                </a:solidFill>
              </a:rPr>
              <a:t>creative</a:t>
            </a:r>
            <a:r>
              <a:rPr lang="fi-FI" sz="1800" dirty="0">
                <a:solidFill>
                  <a:schemeClr val="bg1"/>
                </a:solidFill>
              </a:rPr>
              <a:t> </a:t>
            </a:r>
            <a:r>
              <a:rPr lang="fi-FI" sz="1800" dirty="0" err="1">
                <a:solidFill>
                  <a:schemeClr val="bg1"/>
                </a:solidFill>
              </a:rPr>
              <a:t>visioning</a:t>
            </a:r>
            <a:r>
              <a:rPr lang="fi-FI" sz="1800" dirty="0">
                <a:solidFill>
                  <a:schemeClr val="bg1"/>
                </a:solidFill>
              </a:rPr>
              <a:t>. </a:t>
            </a:r>
            <a:r>
              <a:rPr lang="fi-FI" sz="1800" dirty="0" err="1"/>
              <a:t>What</a:t>
            </a:r>
            <a:r>
              <a:rPr lang="fi-FI" sz="1800" dirty="0"/>
              <a:t> </a:t>
            </a:r>
            <a:r>
              <a:rPr lang="fi-FI" sz="1800" dirty="0" err="1"/>
              <a:t>kind</a:t>
            </a:r>
            <a:r>
              <a:rPr lang="fi-FI" sz="1800" dirty="0"/>
              <a:t> of </a:t>
            </a:r>
            <a:r>
              <a:rPr lang="fi-FI" sz="1800" dirty="0" err="1">
                <a:solidFill>
                  <a:schemeClr val="bg1"/>
                </a:solidFill>
              </a:rPr>
              <a:t>changes</a:t>
            </a:r>
            <a:r>
              <a:rPr lang="fi-FI" sz="1800" dirty="0">
                <a:solidFill>
                  <a:schemeClr val="bg1"/>
                </a:solidFill>
              </a:rPr>
              <a:t> </a:t>
            </a:r>
            <a:r>
              <a:rPr lang="fi-FI" sz="1800" dirty="0" err="1">
                <a:solidFill>
                  <a:schemeClr val="bg1"/>
                </a:solidFill>
              </a:rPr>
              <a:t>towards</a:t>
            </a:r>
            <a:r>
              <a:rPr lang="fi-FI" sz="1800" dirty="0">
                <a:solidFill>
                  <a:schemeClr val="bg1"/>
                </a:solidFill>
              </a:rPr>
              <a:t> </a:t>
            </a:r>
            <a:r>
              <a:rPr lang="fi-FI" sz="1800" dirty="0" err="1">
                <a:solidFill>
                  <a:schemeClr val="bg1"/>
                </a:solidFill>
              </a:rPr>
              <a:t>sustainability</a:t>
            </a:r>
            <a:r>
              <a:rPr lang="fi-FI" sz="1800" dirty="0">
                <a:solidFill>
                  <a:schemeClr val="bg1"/>
                </a:solidFill>
              </a:rPr>
              <a:t> </a:t>
            </a:r>
            <a:r>
              <a:rPr lang="fi-FI" sz="1800" dirty="0" err="1">
                <a:solidFill>
                  <a:schemeClr val="bg1"/>
                </a:solidFill>
              </a:rPr>
              <a:t>need</a:t>
            </a:r>
            <a:r>
              <a:rPr lang="fi-FI" sz="1800" dirty="0">
                <a:solidFill>
                  <a:schemeClr val="bg1"/>
                </a:solidFill>
              </a:rPr>
              <a:t> to hapen in </a:t>
            </a:r>
            <a:r>
              <a:rPr lang="fi-FI" sz="1800" dirty="0" err="1">
                <a:solidFill>
                  <a:schemeClr val="bg1"/>
                </a:solidFill>
              </a:rPr>
              <a:t>our</a:t>
            </a:r>
            <a:r>
              <a:rPr lang="fi-FI" sz="1800" dirty="0">
                <a:solidFill>
                  <a:schemeClr val="bg1"/>
                </a:solidFill>
              </a:rPr>
              <a:t> </a:t>
            </a:r>
            <a:r>
              <a:rPr lang="fi-FI" sz="1800" dirty="0" err="1">
                <a:solidFill>
                  <a:schemeClr val="bg1"/>
                </a:solidFill>
              </a:rPr>
              <a:t>context</a:t>
            </a:r>
            <a:r>
              <a:rPr lang="fi-FI" sz="1800" dirty="0">
                <a:solidFill>
                  <a:schemeClr val="bg1"/>
                </a:solidFill>
              </a:rPr>
              <a:t>?</a:t>
            </a:r>
          </a:p>
          <a:p>
            <a:pPr marL="363538" marR="0" lvl="0" indent="-3635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ln>
                  <a:noFill/>
                </a:ln>
                <a:solidFill>
                  <a:srgbClr val="000000"/>
                </a:solidFill>
                <a:effectLst/>
                <a:latin typeface="Calibri" panose="020F0502020204030204" pitchFamily="34" charset="0"/>
                <a:ea typeface="Arial Unicode MS"/>
                <a:cs typeface="Arial Unicode MS"/>
              </a:rPr>
              <a:t>Future orientation is crucial for motivating people for sustainable changes and actions. It is essential to compare preferred futures with likely futures, what kind of future is expected based on the current trends and trajectories </a:t>
            </a:r>
          </a:p>
          <a:p>
            <a:pPr marL="363538" marR="0" lvl="0" indent="-3635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ln>
                  <a:noFill/>
                </a:ln>
                <a:solidFill>
                  <a:srgbClr val="000000"/>
                </a:solidFill>
                <a:effectLst/>
                <a:latin typeface="Calibri" panose="020F0502020204030204" pitchFamily="34" charset="0"/>
                <a:ea typeface="Arial Unicode MS"/>
                <a:cs typeface="Arial Unicode MS"/>
              </a:rPr>
              <a:t>and what kind of future we want to avoid and what we wish to strive for. Envisioning futures in the organizational context should build on the problem framing in the previous step of the roadmap. Visioning is important for creation of the strategy for action that is the following step of this roadmap. </a:t>
            </a:r>
            <a:endParaRPr lang="fi-FI" sz="1800" dirty="0">
              <a:effectLst/>
              <a:latin typeface="Lato" panose="020F0502020204030203" pitchFamily="34" charset="0"/>
              <a:ea typeface="Lato" panose="020F0502020204030203" pitchFamily="34" charset="0"/>
              <a:cs typeface="Times New Roman" panose="02020603050405020304" pitchFamily="18" charset="0"/>
            </a:endParaRPr>
          </a:p>
          <a:p>
            <a:pPr marL="363538" indent="-363538">
              <a:buFont typeface="Arial" panose="020B0604020202020204" pitchFamily="34" charset="0"/>
              <a:buChar char="•"/>
            </a:pPr>
            <a:endParaRPr lang="fi-FI" sz="1800" dirty="0"/>
          </a:p>
          <a:p>
            <a:pPr marL="363538" indent="-363538">
              <a:buFont typeface="Arial" panose="020B0604020202020204" pitchFamily="34" charset="0"/>
              <a:buChar char="•"/>
            </a:pPr>
            <a:r>
              <a:rPr lang="fi-FI" sz="1800" dirty="0"/>
              <a:t>How </a:t>
            </a:r>
            <a:r>
              <a:rPr lang="fi-FI" sz="1800" dirty="0" err="1"/>
              <a:t>the</a:t>
            </a:r>
            <a:r>
              <a:rPr lang="fi-FI" sz="1800" dirty="0"/>
              <a:t> </a:t>
            </a:r>
            <a:r>
              <a:rPr lang="fi-FI" sz="1800" dirty="0" err="1"/>
              <a:t>furure</a:t>
            </a:r>
            <a:r>
              <a:rPr lang="fi-FI" sz="1800" dirty="0"/>
              <a:t> is </a:t>
            </a:r>
          </a:p>
          <a:p>
            <a:pPr marL="363538" indent="-363538">
              <a:buFont typeface="Arial" panose="020B0604020202020204" pitchFamily="34" charset="0"/>
              <a:buChar char="•"/>
            </a:pPr>
            <a:endParaRPr lang="fi-FI" sz="1800" dirty="0"/>
          </a:p>
          <a:p>
            <a:pPr marL="0" marR="0" lvl="0" indent="0" algn="just"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How do we see the future and our role? How do we relate ourselves and take a stand for the future?</a:t>
            </a:r>
          </a:p>
          <a:p>
            <a:pPr marL="0" marR="0" lvl="0" indent="0" algn="just"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We need to understand what are the results, if we continue as usual. What are the possible futures?</a:t>
            </a:r>
          </a:p>
          <a:p>
            <a:pPr marL="0" marR="0" lvl="0" indent="0" algn="just"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What could be the ideal sustainable future? </a:t>
            </a:r>
          </a:p>
          <a:p>
            <a:pPr marL="0" marR="0" lvl="0" indent="0" algn="just"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What needs to be changed to achieve the sustainable future? What could be the possible routes to sustainability?</a:t>
            </a:r>
          </a:p>
          <a:p>
            <a:pPr marL="0" marR="0" lvl="0" indent="0" algn="just"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endPar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endParaRPr>
          </a:p>
          <a:p>
            <a:pPr marL="0" marR="0" lvl="0" indent="0" algn="just"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endPar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endParaRPr>
          </a:p>
          <a:p>
            <a:pPr marL="0" marR="0" lvl="0" indent="0" algn="just"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 </a:t>
            </a:r>
          </a:p>
          <a:p>
            <a:pPr marL="0" marR="0" lvl="0" indent="0" algn="just"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GB" sz="1800" dirty="0" err="1">
                <a:ln>
                  <a:noFill/>
                </a:ln>
                <a:solidFill>
                  <a:srgbClr val="000000"/>
                </a:solidFill>
                <a:effectLst/>
                <a:uFill>
                  <a:solidFill>
                    <a:srgbClr val="000000"/>
                  </a:solidFill>
                </a:uFill>
                <a:latin typeface="Calibri" panose="020F0502020204030204" pitchFamily="34" charset="0"/>
                <a:ea typeface="Arial Unicode MS"/>
                <a:cs typeface="Arial Unicode MS"/>
              </a:rPr>
              <a:t>Suhde</a:t>
            </a: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800" dirty="0" err="1">
                <a:ln>
                  <a:noFill/>
                </a:ln>
                <a:solidFill>
                  <a:srgbClr val="000000"/>
                </a:solidFill>
                <a:effectLst/>
                <a:uFill>
                  <a:solidFill>
                    <a:srgbClr val="000000"/>
                  </a:solidFill>
                </a:uFill>
                <a:latin typeface="Calibri" panose="020F0502020204030204" pitchFamily="34" charset="0"/>
                <a:ea typeface="Arial Unicode MS"/>
                <a:cs typeface="Arial Unicode MS"/>
              </a:rPr>
              <a:t>tulevaisuuteen</a:t>
            </a: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a:t>
            </a:r>
          </a:p>
          <a:p>
            <a:pPr marL="0" marR="0" lvl="0" indent="0" algn="just"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GB" sz="1800" dirty="0" err="1">
                <a:ln>
                  <a:noFill/>
                </a:ln>
                <a:solidFill>
                  <a:srgbClr val="000000"/>
                </a:solidFill>
                <a:effectLst/>
                <a:uFill>
                  <a:solidFill>
                    <a:srgbClr val="000000"/>
                  </a:solidFill>
                </a:uFill>
                <a:latin typeface="Calibri" panose="020F0502020204030204" pitchFamily="34" charset="0"/>
                <a:ea typeface="Arial Unicode MS"/>
                <a:cs typeface="Arial Unicode MS"/>
              </a:rPr>
              <a:t>Ensinnäkin</a:t>
            </a: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 on </a:t>
            </a:r>
            <a:r>
              <a:rPr lang="en-GB" sz="1800" dirty="0" err="1">
                <a:ln>
                  <a:noFill/>
                </a:ln>
                <a:solidFill>
                  <a:srgbClr val="000000"/>
                </a:solidFill>
                <a:effectLst/>
                <a:uFill>
                  <a:solidFill>
                    <a:srgbClr val="000000"/>
                  </a:solidFill>
                </a:uFill>
                <a:latin typeface="Calibri" panose="020F0502020204030204" pitchFamily="34" charset="0"/>
                <a:ea typeface="Arial Unicode MS"/>
                <a:cs typeface="Arial Unicode MS"/>
              </a:rPr>
              <a:t>syytä</a:t>
            </a: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800" dirty="0" err="1">
                <a:ln>
                  <a:noFill/>
                </a:ln>
                <a:solidFill>
                  <a:srgbClr val="000000"/>
                </a:solidFill>
                <a:effectLst/>
                <a:uFill>
                  <a:solidFill>
                    <a:srgbClr val="000000"/>
                  </a:solidFill>
                </a:uFill>
                <a:latin typeface="Calibri" panose="020F0502020204030204" pitchFamily="34" charset="0"/>
                <a:ea typeface="Arial Unicode MS"/>
                <a:cs typeface="Arial Unicode MS"/>
              </a:rPr>
              <a:t>tiedostaa</a:t>
            </a: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800" dirty="0" err="1">
                <a:ln>
                  <a:noFill/>
                </a:ln>
                <a:solidFill>
                  <a:srgbClr val="000000"/>
                </a:solidFill>
                <a:effectLst/>
                <a:uFill>
                  <a:solidFill>
                    <a:srgbClr val="000000"/>
                  </a:solidFill>
                </a:uFill>
                <a:latin typeface="Calibri" panose="020F0502020204030204" pitchFamily="34" charset="0"/>
                <a:ea typeface="Arial Unicode MS"/>
                <a:cs typeface="Arial Unicode MS"/>
              </a:rPr>
              <a:t>millainen</a:t>
            </a: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800" dirty="0" err="1">
                <a:ln>
                  <a:noFill/>
                </a:ln>
                <a:solidFill>
                  <a:srgbClr val="000000"/>
                </a:solidFill>
                <a:effectLst/>
                <a:uFill>
                  <a:solidFill>
                    <a:srgbClr val="000000"/>
                  </a:solidFill>
                </a:uFill>
                <a:latin typeface="Calibri" panose="020F0502020204030204" pitchFamily="34" charset="0"/>
                <a:ea typeface="Arial Unicode MS"/>
                <a:cs typeface="Arial Unicode MS"/>
              </a:rPr>
              <a:t>tulevaisuus</a:t>
            </a: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800" dirty="0" err="1">
                <a:ln>
                  <a:noFill/>
                </a:ln>
                <a:solidFill>
                  <a:srgbClr val="000000"/>
                </a:solidFill>
                <a:effectLst/>
                <a:uFill>
                  <a:solidFill>
                    <a:srgbClr val="000000"/>
                  </a:solidFill>
                </a:uFill>
                <a:latin typeface="Calibri" panose="020F0502020204030204" pitchFamily="34" charset="0"/>
                <a:ea typeface="Arial Unicode MS"/>
                <a:cs typeface="Arial Unicode MS"/>
              </a:rPr>
              <a:t>meillä</a:t>
            </a: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 on </a:t>
            </a:r>
            <a:r>
              <a:rPr lang="en-GB" sz="1800" dirty="0" err="1">
                <a:ln>
                  <a:noFill/>
                </a:ln>
                <a:solidFill>
                  <a:srgbClr val="000000"/>
                </a:solidFill>
                <a:effectLst/>
                <a:uFill>
                  <a:solidFill>
                    <a:srgbClr val="000000"/>
                  </a:solidFill>
                </a:uFill>
                <a:latin typeface="Calibri" panose="020F0502020204030204" pitchFamily="34" charset="0"/>
                <a:ea typeface="Arial Unicode MS"/>
                <a:cs typeface="Arial Unicode MS"/>
              </a:rPr>
              <a:t>edessä</a:t>
            </a: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800" dirty="0" err="1">
                <a:ln>
                  <a:noFill/>
                </a:ln>
                <a:solidFill>
                  <a:srgbClr val="000000"/>
                </a:solidFill>
                <a:effectLst/>
                <a:uFill>
                  <a:solidFill>
                    <a:srgbClr val="000000"/>
                  </a:solidFill>
                </a:uFill>
                <a:latin typeface="Calibri" panose="020F0502020204030204" pitchFamily="34" charset="0"/>
                <a:ea typeface="Arial Unicode MS"/>
                <a:cs typeface="Arial Unicode MS"/>
              </a:rPr>
              <a:t>jos</a:t>
            </a: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800" dirty="0" err="1">
                <a:ln>
                  <a:noFill/>
                </a:ln>
                <a:solidFill>
                  <a:srgbClr val="000000"/>
                </a:solidFill>
                <a:effectLst/>
                <a:uFill>
                  <a:solidFill>
                    <a:srgbClr val="000000"/>
                  </a:solidFill>
                </a:uFill>
                <a:latin typeface="Calibri" panose="020F0502020204030204" pitchFamily="34" charset="0"/>
                <a:ea typeface="Arial Unicode MS"/>
                <a:cs typeface="Arial Unicode MS"/>
              </a:rPr>
              <a:t>emme</a:t>
            </a: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800" dirty="0" err="1">
                <a:ln>
                  <a:noFill/>
                </a:ln>
                <a:solidFill>
                  <a:srgbClr val="000000"/>
                </a:solidFill>
                <a:effectLst/>
                <a:uFill>
                  <a:solidFill>
                    <a:srgbClr val="000000"/>
                  </a:solidFill>
                </a:uFill>
                <a:latin typeface="Calibri" panose="020F0502020204030204" pitchFamily="34" charset="0"/>
                <a:ea typeface="Arial Unicode MS"/>
                <a:cs typeface="Arial Unicode MS"/>
              </a:rPr>
              <a:t>panosta</a:t>
            </a: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800" dirty="0" err="1">
                <a:ln>
                  <a:noFill/>
                </a:ln>
                <a:solidFill>
                  <a:srgbClr val="000000"/>
                </a:solidFill>
                <a:effectLst/>
                <a:uFill>
                  <a:solidFill>
                    <a:srgbClr val="000000"/>
                  </a:solidFill>
                </a:uFill>
                <a:latin typeface="Calibri" panose="020F0502020204030204" pitchFamily="34" charset="0"/>
                <a:ea typeface="Arial Unicode MS"/>
                <a:cs typeface="Arial Unicode MS"/>
              </a:rPr>
              <a:t>kestävyyteen</a:t>
            </a: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 </a:t>
            </a:r>
          </a:p>
          <a:p>
            <a:pPr marL="0" marR="0" lvl="0" indent="0" algn="just"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GB" sz="1800" dirty="0" err="1">
                <a:ln>
                  <a:noFill/>
                </a:ln>
                <a:solidFill>
                  <a:srgbClr val="000000"/>
                </a:solidFill>
                <a:effectLst/>
                <a:uFill>
                  <a:solidFill>
                    <a:srgbClr val="000000"/>
                  </a:solidFill>
                </a:uFill>
                <a:latin typeface="Calibri" panose="020F0502020204030204" pitchFamily="34" charset="0"/>
                <a:ea typeface="Arial Unicode MS"/>
                <a:cs typeface="Arial Unicode MS"/>
              </a:rPr>
              <a:t>Sitten</a:t>
            </a: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 on </a:t>
            </a:r>
            <a:r>
              <a:rPr lang="en-GB" sz="1800" dirty="0" err="1">
                <a:ln>
                  <a:noFill/>
                </a:ln>
                <a:solidFill>
                  <a:srgbClr val="000000"/>
                </a:solidFill>
                <a:effectLst/>
                <a:uFill>
                  <a:solidFill>
                    <a:srgbClr val="000000"/>
                  </a:solidFill>
                </a:uFill>
                <a:latin typeface="Calibri" panose="020F0502020204030204" pitchFamily="34" charset="0"/>
                <a:ea typeface="Arial Unicode MS"/>
                <a:cs typeface="Arial Unicode MS"/>
              </a:rPr>
              <a:t>tärkeää</a:t>
            </a: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800" dirty="0" err="1">
                <a:ln>
                  <a:noFill/>
                </a:ln>
                <a:solidFill>
                  <a:srgbClr val="000000"/>
                </a:solidFill>
                <a:effectLst/>
                <a:uFill>
                  <a:solidFill>
                    <a:srgbClr val="000000"/>
                  </a:solidFill>
                </a:uFill>
                <a:latin typeface="Calibri" panose="020F0502020204030204" pitchFamily="34" charset="0"/>
                <a:ea typeface="Arial Unicode MS"/>
                <a:cs typeface="Arial Unicode MS"/>
              </a:rPr>
              <a:t>luoda</a:t>
            </a: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800" dirty="0" err="1">
                <a:ln>
                  <a:noFill/>
                </a:ln>
                <a:solidFill>
                  <a:srgbClr val="000000"/>
                </a:solidFill>
                <a:effectLst/>
                <a:uFill>
                  <a:solidFill>
                    <a:srgbClr val="000000"/>
                  </a:solidFill>
                </a:uFill>
                <a:latin typeface="Calibri" panose="020F0502020204030204" pitchFamily="34" charset="0"/>
                <a:ea typeface="Arial Unicode MS"/>
                <a:cs typeface="Arial Unicode MS"/>
              </a:rPr>
              <a:t>visio</a:t>
            </a: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800" dirty="0" err="1">
                <a:ln>
                  <a:noFill/>
                </a:ln>
                <a:solidFill>
                  <a:srgbClr val="000000"/>
                </a:solidFill>
                <a:effectLst/>
                <a:uFill>
                  <a:solidFill>
                    <a:srgbClr val="000000"/>
                  </a:solidFill>
                </a:uFill>
                <a:latin typeface="Calibri" panose="020F0502020204030204" pitchFamily="34" charset="0"/>
                <a:ea typeface="Arial Unicode MS"/>
                <a:cs typeface="Arial Unicode MS"/>
              </a:rPr>
              <a:t>kestävästä</a:t>
            </a: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800" dirty="0" err="1">
                <a:ln>
                  <a:noFill/>
                </a:ln>
                <a:solidFill>
                  <a:srgbClr val="000000"/>
                </a:solidFill>
                <a:effectLst/>
                <a:uFill>
                  <a:solidFill>
                    <a:srgbClr val="000000"/>
                  </a:solidFill>
                </a:uFill>
                <a:latin typeface="Calibri" panose="020F0502020204030204" pitchFamily="34" charset="0"/>
                <a:ea typeface="Arial Unicode MS"/>
                <a:cs typeface="Arial Unicode MS"/>
              </a:rPr>
              <a:t>tulevaisuudesta</a:t>
            </a: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800" dirty="0" err="1">
                <a:ln>
                  <a:noFill/>
                </a:ln>
                <a:solidFill>
                  <a:srgbClr val="000000"/>
                </a:solidFill>
                <a:effectLst/>
                <a:uFill>
                  <a:solidFill>
                    <a:srgbClr val="000000"/>
                  </a:solidFill>
                </a:uFill>
                <a:latin typeface="Calibri" panose="020F0502020204030204" pitchFamily="34" charset="0"/>
                <a:ea typeface="Arial Unicode MS"/>
                <a:cs typeface="Arial Unicode MS"/>
              </a:rPr>
              <a:t>jotta</a:t>
            </a: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800" dirty="0" err="1">
                <a:ln>
                  <a:noFill/>
                </a:ln>
                <a:solidFill>
                  <a:srgbClr val="000000"/>
                </a:solidFill>
                <a:effectLst/>
                <a:uFill>
                  <a:solidFill>
                    <a:srgbClr val="000000"/>
                  </a:solidFill>
                </a:uFill>
                <a:latin typeface="Calibri" panose="020F0502020204030204" pitchFamily="34" charset="0"/>
                <a:ea typeface="Arial Unicode MS"/>
                <a:cs typeface="Arial Unicode MS"/>
              </a:rPr>
              <a:t>tiedostamme</a:t>
            </a: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800" dirty="0" err="1">
                <a:ln>
                  <a:noFill/>
                </a:ln>
                <a:solidFill>
                  <a:srgbClr val="000000"/>
                </a:solidFill>
                <a:effectLst/>
                <a:uFill>
                  <a:solidFill>
                    <a:srgbClr val="000000"/>
                  </a:solidFill>
                </a:uFill>
                <a:latin typeface="Calibri" panose="020F0502020204030204" pitchFamily="34" charset="0"/>
                <a:ea typeface="Arial Unicode MS"/>
                <a:cs typeface="Arial Unicode MS"/>
              </a:rPr>
              <a:t>mitä</a:t>
            </a: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800" dirty="0" err="1">
                <a:ln>
                  <a:noFill/>
                </a:ln>
                <a:solidFill>
                  <a:srgbClr val="000000"/>
                </a:solidFill>
                <a:effectLst/>
                <a:uFill>
                  <a:solidFill>
                    <a:srgbClr val="000000"/>
                  </a:solidFill>
                </a:uFill>
                <a:latin typeface="Calibri" panose="020F0502020204030204" pitchFamily="34" charset="0"/>
                <a:ea typeface="Arial Unicode MS"/>
                <a:cs typeface="Arial Unicode MS"/>
              </a:rPr>
              <a:t>tavoittelemme</a:t>
            </a: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 </a:t>
            </a:r>
          </a:p>
          <a:p>
            <a:pPr marL="0" marR="0" lvl="0" indent="0" algn="just"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Sen </a:t>
            </a:r>
            <a:r>
              <a:rPr lang="en-GB" sz="1800" dirty="0" err="1">
                <a:ln>
                  <a:noFill/>
                </a:ln>
                <a:solidFill>
                  <a:srgbClr val="000000"/>
                </a:solidFill>
                <a:effectLst/>
                <a:uFill>
                  <a:solidFill>
                    <a:srgbClr val="000000"/>
                  </a:solidFill>
                </a:uFill>
                <a:latin typeface="Calibri" panose="020F0502020204030204" pitchFamily="34" charset="0"/>
                <a:ea typeface="Arial Unicode MS"/>
                <a:cs typeface="Arial Unicode MS"/>
              </a:rPr>
              <a:t>jälkeen</a:t>
            </a: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 on </a:t>
            </a:r>
            <a:r>
              <a:rPr lang="en-GB" sz="1800" dirty="0" err="1">
                <a:ln>
                  <a:noFill/>
                </a:ln>
                <a:solidFill>
                  <a:srgbClr val="000000"/>
                </a:solidFill>
                <a:effectLst/>
                <a:uFill>
                  <a:solidFill>
                    <a:srgbClr val="000000"/>
                  </a:solidFill>
                </a:uFill>
                <a:latin typeface="Calibri" panose="020F0502020204030204" pitchFamily="34" charset="0"/>
                <a:ea typeface="Arial Unicode MS"/>
                <a:cs typeface="Arial Unicode MS"/>
              </a:rPr>
              <a:t>syytä</a:t>
            </a: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800" dirty="0" err="1">
                <a:ln>
                  <a:noFill/>
                </a:ln>
                <a:solidFill>
                  <a:srgbClr val="000000"/>
                </a:solidFill>
                <a:effectLst/>
                <a:uFill>
                  <a:solidFill>
                    <a:srgbClr val="000000"/>
                  </a:solidFill>
                </a:uFill>
                <a:latin typeface="Calibri" panose="020F0502020204030204" pitchFamily="34" charset="0"/>
                <a:ea typeface="Arial Unicode MS"/>
                <a:cs typeface="Arial Unicode MS"/>
              </a:rPr>
              <a:t>pohtia</a:t>
            </a: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800" dirty="0" err="1">
                <a:ln>
                  <a:noFill/>
                </a:ln>
                <a:solidFill>
                  <a:srgbClr val="000000"/>
                </a:solidFill>
                <a:effectLst/>
                <a:uFill>
                  <a:solidFill>
                    <a:srgbClr val="000000"/>
                  </a:solidFill>
                </a:uFill>
                <a:latin typeface="Calibri" panose="020F0502020204030204" pitchFamily="34" charset="0"/>
                <a:ea typeface="Arial Unicode MS"/>
                <a:cs typeface="Arial Unicode MS"/>
              </a:rPr>
              <a:t>mitä</a:t>
            </a: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800" dirty="0" err="1">
                <a:ln>
                  <a:noFill/>
                </a:ln>
                <a:solidFill>
                  <a:srgbClr val="000000"/>
                </a:solidFill>
                <a:effectLst/>
                <a:uFill>
                  <a:solidFill>
                    <a:srgbClr val="000000"/>
                  </a:solidFill>
                </a:uFill>
                <a:latin typeface="Calibri" panose="020F0502020204030204" pitchFamily="34" charset="0"/>
                <a:ea typeface="Arial Unicode MS"/>
                <a:cs typeface="Arial Unicode MS"/>
              </a:rPr>
              <a:t>toimenpiteitä</a:t>
            </a: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800" dirty="0" err="1">
                <a:ln>
                  <a:noFill/>
                </a:ln>
                <a:solidFill>
                  <a:srgbClr val="000000"/>
                </a:solidFill>
                <a:effectLst/>
                <a:uFill>
                  <a:solidFill>
                    <a:srgbClr val="000000"/>
                  </a:solidFill>
                </a:uFill>
                <a:latin typeface="Calibri" panose="020F0502020204030204" pitchFamily="34" charset="0"/>
                <a:ea typeface="Arial Unicode MS"/>
                <a:cs typeface="Arial Unicode MS"/>
              </a:rPr>
              <a:t>ja</a:t>
            </a: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800" dirty="0" err="1">
                <a:ln>
                  <a:noFill/>
                </a:ln>
                <a:solidFill>
                  <a:srgbClr val="000000"/>
                </a:solidFill>
                <a:effectLst/>
                <a:uFill>
                  <a:solidFill>
                    <a:srgbClr val="000000"/>
                  </a:solidFill>
                </a:uFill>
                <a:latin typeface="Calibri" panose="020F0502020204030204" pitchFamily="34" charset="0"/>
                <a:ea typeface="Arial Unicode MS"/>
                <a:cs typeface="Arial Unicode MS"/>
              </a:rPr>
              <a:t>muutoksia</a:t>
            </a: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800" dirty="0" err="1">
                <a:ln>
                  <a:noFill/>
                </a:ln>
                <a:solidFill>
                  <a:srgbClr val="000000"/>
                </a:solidFill>
                <a:effectLst/>
                <a:uFill>
                  <a:solidFill>
                    <a:srgbClr val="000000"/>
                  </a:solidFill>
                </a:uFill>
                <a:latin typeface="Calibri" panose="020F0502020204030204" pitchFamily="34" charset="0"/>
                <a:ea typeface="Arial Unicode MS"/>
                <a:cs typeface="Arial Unicode MS"/>
              </a:rPr>
              <a:t>meidän</a:t>
            </a: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800" dirty="0" err="1">
                <a:ln>
                  <a:noFill/>
                </a:ln>
                <a:solidFill>
                  <a:srgbClr val="000000"/>
                </a:solidFill>
                <a:effectLst/>
                <a:uFill>
                  <a:solidFill>
                    <a:srgbClr val="000000"/>
                  </a:solidFill>
                </a:uFill>
                <a:latin typeface="Calibri" panose="020F0502020204030204" pitchFamily="34" charset="0"/>
                <a:ea typeface="Arial Unicode MS"/>
                <a:cs typeface="Arial Unicode MS"/>
              </a:rPr>
              <a:t>täytyy</a:t>
            </a: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800" dirty="0" err="1">
                <a:ln>
                  <a:noFill/>
                </a:ln>
                <a:solidFill>
                  <a:srgbClr val="000000"/>
                </a:solidFill>
                <a:effectLst/>
                <a:uFill>
                  <a:solidFill>
                    <a:srgbClr val="000000"/>
                  </a:solidFill>
                </a:uFill>
                <a:latin typeface="Calibri" panose="020F0502020204030204" pitchFamily="34" charset="0"/>
                <a:ea typeface="Arial Unicode MS"/>
                <a:cs typeface="Arial Unicode MS"/>
              </a:rPr>
              <a:t>toiminnassamme</a:t>
            </a: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800" dirty="0" err="1">
                <a:ln>
                  <a:noFill/>
                </a:ln>
                <a:solidFill>
                  <a:srgbClr val="000000"/>
                </a:solidFill>
                <a:effectLst/>
                <a:uFill>
                  <a:solidFill>
                    <a:srgbClr val="000000"/>
                  </a:solidFill>
                </a:uFill>
                <a:latin typeface="Calibri" panose="020F0502020204030204" pitchFamily="34" charset="0"/>
                <a:ea typeface="Arial Unicode MS"/>
                <a:cs typeface="Arial Unicode MS"/>
              </a:rPr>
              <a:t>tehdä</a:t>
            </a: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800" dirty="0" err="1">
                <a:ln>
                  <a:noFill/>
                </a:ln>
                <a:solidFill>
                  <a:srgbClr val="000000"/>
                </a:solidFill>
                <a:effectLst/>
                <a:uFill>
                  <a:solidFill>
                    <a:srgbClr val="000000"/>
                  </a:solidFill>
                </a:uFill>
                <a:latin typeface="Calibri" panose="020F0502020204030204" pitchFamily="34" charset="0"/>
                <a:ea typeface="Arial Unicode MS"/>
                <a:cs typeface="Arial Unicode MS"/>
              </a:rPr>
              <a:t>jotta</a:t>
            </a: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800" dirty="0" err="1">
                <a:ln>
                  <a:noFill/>
                </a:ln>
                <a:solidFill>
                  <a:srgbClr val="000000"/>
                </a:solidFill>
                <a:effectLst/>
                <a:uFill>
                  <a:solidFill>
                    <a:srgbClr val="000000"/>
                  </a:solidFill>
                </a:uFill>
                <a:latin typeface="Calibri" panose="020F0502020204030204" pitchFamily="34" charset="0"/>
                <a:ea typeface="Arial Unicode MS"/>
                <a:cs typeface="Arial Unicode MS"/>
              </a:rPr>
              <a:t>edistämme</a:t>
            </a: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800" dirty="0" err="1">
                <a:ln>
                  <a:noFill/>
                </a:ln>
                <a:solidFill>
                  <a:srgbClr val="000000"/>
                </a:solidFill>
                <a:effectLst/>
                <a:uFill>
                  <a:solidFill>
                    <a:srgbClr val="000000"/>
                  </a:solidFill>
                </a:uFill>
                <a:latin typeface="Calibri" panose="020F0502020204030204" pitchFamily="34" charset="0"/>
                <a:ea typeface="Arial Unicode MS"/>
                <a:cs typeface="Arial Unicode MS"/>
              </a:rPr>
              <a:t>kestävää</a:t>
            </a: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800" dirty="0" err="1">
                <a:ln>
                  <a:noFill/>
                </a:ln>
                <a:solidFill>
                  <a:srgbClr val="000000"/>
                </a:solidFill>
                <a:effectLst/>
                <a:uFill>
                  <a:solidFill>
                    <a:srgbClr val="000000"/>
                  </a:solidFill>
                </a:uFill>
                <a:latin typeface="Calibri" panose="020F0502020204030204" pitchFamily="34" charset="0"/>
                <a:ea typeface="Arial Unicode MS"/>
                <a:cs typeface="Arial Unicode MS"/>
              </a:rPr>
              <a:t>tulevaisuutta</a:t>
            </a: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800" dirty="0" err="1">
                <a:ln>
                  <a:noFill/>
                </a:ln>
                <a:solidFill>
                  <a:srgbClr val="000000"/>
                </a:solidFill>
                <a:effectLst/>
                <a:uFill>
                  <a:solidFill>
                    <a:srgbClr val="000000"/>
                  </a:solidFill>
                </a:uFill>
                <a:latin typeface="Calibri" panose="020F0502020204030204" pitchFamily="34" charset="0"/>
                <a:ea typeface="Arial Unicode MS"/>
                <a:cs typeface="Arial Unicode MS"/>
              </a:rPr>
              <a:t>emmekä</a:t>
            </a: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800" dirty="0" err="1">
                <a:ln>
                  <a:noFill/>
                </a:ln>
                <a:solidFill>
                  <a:srgbClr val="000000"/>
                </a:solidFill>
                <a:effectLst/>
                <a:uFill>
                  <a:solidFill>
                    <a:srgbClr val="000000"/>
                  </a:solidFill>
                </a:uFill>
                <a:latin typeface="Calibri" panose="020F0502020204030204" pitchFamily="34" charset="0"/>
                <a:ea typeface="Arial Unicode MS"/>
                <a:cs typeface="Arial Unicode MS"/>
              </a:rPr>
              <a:t>vahvista</a:t>
            </a: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800" dirty="0" err="1">
                <a:ln>
                  <a:noFill/>
                </a:ln>
                <a:solidFill>
                  <a:srgbClr val="000000"/>
                </a:solidFill>
                <a:effectLst/>
                <a:uFill>
                  <a:solidFill>
                    <a:srgbClr val="000000"/>
                  </a:solidFill>
                </a:uFill>
                <a:latin typeface="Calibri" panose="020F0502020204030204" pitchFamily="34" charset="0"/>
                <a:ea typeface="Arial Unicode MS"/>
                <a:cs typeface="Arial Unicode MS"/>
              </a:rPr>
              <a:t>epätoivottua</a:t>
            </a: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 </a:t>
            </a:r>
            <a:r>
              <a:rPr lang="en-GB" sz="1800" dirty="0" err="1">
                <a:ln>
                  <a:noFill/>
                </a:ln>
                <a:solidFill>
                  <a:srgbClr val="000000"/>
                </a:solidFill>
                <a:effectLst/>
                <a:uFill>
                  <a:solidFill>
                    <a:srgbClr val="000000"/>
                  </a:solidFill>
                </a:uFill>
                <a:latin typeface="Calibri" panose="020F0502020204030204" pitchFamily="34" charset="0"/>
                <a:ea typeface="Arial Unicode MS"/>
                <a:cs typeface="Arial Unicode MS"/>
              </a:rPr>
              <a:t>tulevaisuutta</a:t>
            </a: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 </a:t>
            </a:r>
          </a:p>
          <a:p>
            <a:pPr marL="0" marR="0" lvl="0" indent="0" algn="just"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endPar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endParaRPr>
          </a:p>
          <a:p>
            <a:pPr marL="0" marR="0" lvl="0" indent="0" algn="just"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endPar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endParaRPr>
          </a:p>
          <a:p>
            <a:pPr marL="0" marR="0" lvl="0" indent="0" algn="just"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endPar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endParaRPr>
          </a:p>
          <a:p>
            <a:pPr marL="0" marR="0" lvl="0" indent="0" algn="just"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endPar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endParaRPr>
          </a:p>
          <a:p>
            <a:pPr marL="0" marR="0" lvl="0" indent="0" algn="just"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The first step focuses on how to invite and engage people in sustainability in their private, study and future work life? </a:t>
            </a:r>
          </a:p>
          <a:p>
            <a:pPr marL="342900" lvl="0" indent="-342900" algn="just">
              <a:lnSpc>
                <a:spcPct val="107000"/>
              </a:lnSpc>
              <a:spcAft>
                <a:spcPts val="800"/>
              </a:spcAft>
              <a:buFont typeface="Symbol" panose="05050102010706020507" pitchFamily="18" charset="2"/>
              <a:buChar char=""/>
            </a:pP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In order to engage they need knowledge about the importance of sustainability </a:t>
            </a:r>
          </a:p>
          <a:p>
            <a:pPr marL="342900" lvl="0" indent="-342900" algn="just">
              <a:lnSpc>
                <a:spcPct val="107000"/>
              </a:lnSpc>
              <a:spcAft>
                <a:spcPts val="800"/>
              </a:spcAft>
              <a:buFont typeface="Symbol" panose="05050102010706020507" pitchFamily="18" charset="2"/>
              <a:buChar char=""/>
            </a:pP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And deliberative value reflection and inclusive dialogue on the values and meanings of sustainability. The aim of this step is to foster the emergence of a common understanding of sustainability and common good. It also establishes the principles for promoting fairness in collaboration. </a:t>
            </a:r>
            <a:endParaRPr lang="fi-FI" sz="1800" dirty="0">
              <a:ln>
                <a:noFill/>
              </a:ln>
              <a:solidFill>
                <a:srgbClr val="000000"/>
              </a:solidFill>
              <a:effectLst/>
              <a:uFill>
                <a:solidFill>
                  <a:srgbClr val="000000"/>
                </a:solidFill>
              </a:uFill>
              <a:latin typeface="Calibri" panose="020F0502020204030204" pitchFamily="34" charset="0"/>
              <a:ea typeface="Arial Unicode MS"/>
              <a:cs typeface="Arial Unicode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dirty="0">
              <a:solidFill>
                <a:srgbClr val="000000"/>
              </a:solidFill>
              <a:effectLst/>
              <a:latin typeface="Tw Cen MT" panose="020B0602020104020603" pitchFamily="34" charset="0"/>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7CE231-90B4-41C6-A926-C27AC9C5BD99}" type="slidenum">
              <a:rPr kumimoji="0" lang="fi-FI" sz="1200" b="0" i="0" u="none" strike="noStrike" kern="1200" cap="none" spc="0" normalizeH="0" baseline="0" noProof="0" smtClean="0">
                <a:ln>
                  <a:noFill/>
                </a:ln>
                <a:solidFill>
                  <a:prstClr val="black"/>
                </a:solidFill>
                <a:effectLst/>
                <a:uLnTx/>
                <a:uFillTx/>
                <a:latin typeface="Tw Cen MT" panose="020B06020201040206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i-FI" sz="1200" b="0" i="0" u="none" strike="noStrike" kern="1200" cap="none" spc="0" normalizeH="0" baseline="0" noProof="0">
              <a:ln>
                <a:noFill/>
              </a:ln>
              <a:solidFill>
                <a:prstClr val="black"/>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3166661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fi-FI" sz="1800" dirty="0">
                <a:effectLst/>
                <a:latin typeface="Lato" panose="020F0502020204030203" pitchFamily="34" charset="0"/>
                <a:ea typeface="Lato" panose="020F0502020204030203" pitchFamily="34" charset="0"/>
                <a:cs typeface="Times New Roman" panose="02020603050405020304" pitchFamily="18" charset="0"/>
              </a:rPr>
              <a:t>ECF4CLIM </a:t>
            </a:r>
            <a:r>
              <a:rPr lang="fi-FI" sz="1800" dirty="0" err="1">
                <a:effectLst/>
                <a:latin typeface="Lato" panose="020F0502020204030203" pitchFamily="34" charset="0"/>
                <a:ea typeface="Lato" panose="020F0502020204030203" pitchFamily="34" charset="0"/>
                <a:cs typeface="Times New Roman" panose="02020603050405020304" pitchFamily="18" charset="0"/>
              </a:rPr>
              <a:t>project</a:t>
            </a:r>
            <a:r>
              <a:rPr lang="fi-FI" sz="1800" dirty="0">
                <a:effectLst/>
                <a:latin typeface="Lato" panose="020F0502020204030203" pitchFamily="34" charset="0"/>
                <a:ea typeface="Lato" panose="020F0502020204030203" pitchFamily="34" charset="0"/>
                <a:cs typeface="Times New Roman" panose="02020603050405020304" pitchFamily="18" charset="0"/>
              </a:rPr>
              <a:t> is a </a:t>
            </a:r>
            <a:r>
              <a:rPr lang="fi-FI" sz="1800" dirty="0" err="1">
                <a:effectLst/>
                <a:latin typeface="Lato" panose="020F0502020204030203" pitchFamily="34" charset="0"/>
                <a:ea typeface="Lato" panose="020F0502020204030203" pitchFamily="34" charset="0"/>
                <a:cs typeface="Times New Roman" panose="02020603050405020304" pitchFamily="18" charset="0"/>
              </a:rPr>
              <a:t>four-year</a:t>
            </a:r>
            <a:r>
              <a:rPr lang="fi-FI" sz="1800" dirty="0">
                <a:effectLst/>
                <a:latin typeface="Lato" panose="020F0502020204030203" pitchFamily="34" charset="0"/>
                <a:ea typeface="Lato" panose="020F0502020204030203" pitchFamily="34" charset="0"/>
                <a:cs typeface="Times New Roman" panose="02020603050405020304" pitchFamily="18" charset="0"/>
              </a:rPr>
              <a:t> </a:t>
            </a:r>
            <a:r>
              <a:rPr lang="fi-FI" sz="1800" dirty="0" err="1">
                <a:effectLst/>
                <a:latin typeface="Lato" panose="020F0502020204030203" pitchFamily="34" charset="0"/>
                <a:ea typeface="Lato" panose="020F0502020204030203" pitchFamily="34" charset="0"/>
                <a:cs typeface="Times New Roman" panose="02020603050405020304" pitchFamily="18" charset="0"/>
              </a:rPr>
              <a:t>international</a:t>
            </a:r>
            <a:r>
              <a:rPr lang="fi-FI" sz="1800" dirty="0">
                <a:effectLst/>
                <a:latin typeface="Lato" panose="020F0502020204030203" pitchFamily="34" charset="0"/>
                <a:ea typeface="Lato" panose="020F0502020204030203" pitchFamily="34" charset="0"/>
                <a:cs typeface="Times New Roman" panose="02020603050405020304" pitchFamily="18" charset="0"/>
              </a:rPr>
              <a:t> EU </a:t>
            </a:r>
            <a:r>
              <a:rPr lang="fi-FI" sz="1800" dirty="0" err="1">
                <a:effectLst/>
                <a:latin typeface="Lato" panose="020F0502020204030203" pitchFamily="34" charset="0"/>
                <a:ea typeface="Lato" panose="020F0502020204030203" pitchFamily="34" charset="0"/>
                <a:cs typeface="Times New Roman" panose="02020603050405020304" pitchFamily="18" charset="0"/>
              </a:rPr>
              <a:t>project</a:t>
            </a:r>
            <a:r>
              <a:rPr lang="fi-FI" sz="1800" dirty="0">
                <a:effectLst/>
                <a:latin typeface="Lato" panose="020F0502020204030203" pitchFamily="34" charset="0"/>
                <a:ea typeface="Lato" panose="020F0502020204030203" pitchFamily="34" charset="0"/>
                <a:cs typeface="Times New Roman" panose="02020603050405020304" pitchFamily="18" charset="0"/>
              </a:rPr>
              <a:t>. ECF4CLIM </a:t>
            </a:r>
            <a:r>
              <a:rPr lang="fi-FI" sz="1800" dirty="0" err="1">
                <a:effectLst/>
                <a:latin typeface="Lato" panose="020F0502020204030203" pitchFamily="34" charset="0"/>
                <a:ea typeface="Lato" panose="020F0502020204030203" pitchFamily="34" charset="0"/>
                <a:cs typeface="Times New Roman" panose="02020603050405020304" pitchFamily="18" charset="0"/>
              </a:rPr>
              <a:t>has</a:t>
            </a:r>
            <a:r>
              <a:rPr lang="fi-FI" sz="1800" dirty="0">
                <a:effectLst/>
                <a:latin typeface="Lato" panose="020F0502020204030203" pitchFamily="34" charset="0"/>
                <a:ea typeface="Lato" panose="020F0502020204030203" pitchFamily="34" charset="0"/>
                <a:cs typeface="Times New Roman" panose="02020603050405020304" pitchFamily="18" charset="0"/>
              </a:rPr>
              <a:t> </a:t>
            </a:r>
            <a:r>
              <a:rPr lang="fi-FI" sz="1800" dirty="0" err="1">
                <a:effectLst/>
                <a:latin typeface="Lato" panose="020F0502020204030203" pitchFamily="34" charset="0"/>
                <a:ea typeface="Lato" panose="020F0502020204030203" pitchFamily="34" charset="0"/>
                <a:cs typeface="Times New Roman" panose="02020603050405020304" pitchFamily="18" charset="0"/>
              </a:rPr>
              <a:t>partner</a:t>
            </a:r>
            <a:r>
              <a:rPr lang="fi-FI" sz="1800" dirty="0">
                <a:effectLst/>
                <a:latin typeface="Lato" panose="020F0502020204030203" pitchFamily="34" charset="0"/>
                <a:ea typeface="Lato" panose="020F0502020204030203" pitchFamily="34" charset="0"/>
                <a:cs typeface="Times New Roman" panose="02020603050405020304" pitchFamily="18" charset="0"/>
              </a:rPr>
              <a:t> </a:t>
            </a:r>
            <a:r>
              <a:rPr lang="fi-FI" sz="1800" dirty="0" err="1">
                <a:effectLst/>
                <a:latin typeface="Lato" panose="020F0502020204030203" pitchFamily="34" charset="0"/>
                <a:ea typeface="Lato" panose="020F0502020204030203" pitchFamily="34" charset="0"/>
                <a:cs typeface="Times New Roman" panose="02020603050405020304" pitchFamily="18" charset="0"/>
              </a:rPr>
              <a:t>countries</a:t>
            </a:r>
            <a:r>
              <a:rPr lang="fi-FI" sz="1800" dirty="0">
                <a:effectLst/>
                <a:latin typeface="Lato" panose="020F0502020204030203" pitchFamily="34" charset="0"/>
                <a:ea typeface="Lato" panose="020F0502020204030203" pitchFamily="34" charset="0"/>
                <a:cs typeface="Times New Roman" panose="02020603050405020304" pitchFamily="18" charset="0"/>
              </a:rPr>
              <a:t>, </a:t>
            </a:r>
            <a:r>
              <a:rPr lang="fi-FI" sz="1800" dirty="0" err="1">
                <a:effectLst/>
                <a:latin typeface="Lato" panose="020F0502020204030203" pitchFamily="34" charset="0"/>
                <a:ea typeface="Lato" panose="020F0502020204030203" pitchFamily="34" charset="0"/>
                <a:cs typeface="Times New Roman" panose="02020603050405020304" pitchFamily="18" charset="0"/>
              </a:rPr>
              <a:t>schools</a:t>
            </a:r>
            <a:r>
              <a:rPr lang="fi-FI" sz="1800" dirty="0">
                <a:effectLst/>
                <a:latin typeface="Lato" panose="020F0502020204030203" pitchFamily="34" charset="0"/>
                <a:ea typeface="Lato" panose="020F0502020204030203" pitchFamily="34" charset="0"/>
                <a:cs typeface="Times New Roman" panose="02020603050405020304" pitchFamily="18" charset="0"/>
              </a:rPr>
              <a:t>, and </a:t>
            </a:r>
            <a:r>
              <a:rPr lang="fi-FI" sz="1800" dirty="0" err="1">
                <a:effectLst/>
                <a:latin typeface="Lato" panose="020F0502020204030203" pitchFamily="34" charset="0"/>
                <a:ea typeface="Lato" panose="020F0502020204030203" pitchFamily="34" charset="0"/>
                <a:cs typeface="Times New Roman" panose="02020603050405020304" pitchFamily="18" charset="0"/>
              </a:rPr>
              <a:t>universities</a:t>
            </a:r>
            <a:r>
              <a:rPr lang="fi-FI" sz="1800" dirty="0">
                <a:effectLst/>
                <a:latin typeface="Lato" panose="020F0502020204030203" pitchFamily="34" charset="0"/>
                <a:ea typeface="Lato" panose="020F0502020204030203" pitchFamily="34" charset="0"/>
                <a:cs typeface="Times New Roman" panose="02020603050405020304" pitchFamily="18" charset="0"/>
              </a:rPr>
              <a:t> in Spain, Finland, Portugal and Romania, and </a:t>
            </a:r>
            <a:r>
              <a:rPr lang="fi-FI" sz="1800" dirty="0" err="1">
                <a:effectLst/>
                <a:latin typeface="Lato" panose="020F0502020204030203" pitchFamily="34" charset="0"/>
                <a:ea typeface="Lato" panose="020F0502020204030203" pitchFamily="34" charset="0"/>
                <a:cs typeface="Times New Roman" panose="02020603050405020304" pitchFamily="18" charset="0"/>
              </a:rPr>
              <a:t>technical</a:t>
            </a:r>
            <a:r>
              <a:rPr lang="fi-FI" sz="1800" dirty="0">
                <a:effectLst/>
                <a:latin typeface="Lato" panose="020F0502020204030203" pitchFamily="34" charset="0"/>
                <a:ea typeface="Lato" panose="020F0502020204030203" pitchFamily="34" charset="0"/>
                <a:cs typeface="Times New Roman" panose="02020603050405020304" pitchFamily="18" charset="0"/>
              </a:rPr>
              <a:t> </a:t>
            </a:r>
            <a:r>
              <a:rPr lang="fi-FI" sz="1800" dirty="0" err="1">
                <a:effectLst/>
                <a:latin typeface="Lato" panose="020F0502020204030203" pitchFamily="34" charset="0"/>
                <a:ea typeface="Lato" panose="020F0502020204030203" pitchFamily="34" charset="0"/>
                <a:cs typeface="Times New Roman" panose="02020603050405020304" pitchFamily="18" charset="0"/>
              </a:rPr>
              <a:t>partners</a:t>
            </a:r>
            <a:r>
              <a:rPr lang="fi-FI" sz="1800" dirty="0">
                <a:effectLst/>
                <a:latin typeface="Lato" panose="020F0502020204030203" pitchFamily="34" charset="0"/>
                <a:ea typeface="Lato" panose="020F0502020204030203" pitchFamily="34" charset="0"/>
                <a:cs typeface="Times New Roman" panose="02020603050405020304" pitchFamily="18" charset="0"/>
              </a:rPr>
              <a:t> in </a:t>
            </a:r>
            <a:r>
              <a:rPr lang="fi-FI" sz="1800" dirty="0" err="1">
                <a:effectLst/>
                <a:latin typeface="Lato" panose="020F0502020204030203" pitchFamily="34" charset="0"/>
                <a:ea typeface="Lato" panose="020F0502020204030203" pitchFamily="34" charset="0"/>
                <a:cs typeface="Times New Roman" panose="02020603050405020304" pitchFamily="18" charset="0"/>
              </a:rPr>
              <a:t>Hunagary</a:t>
            </a:r>
            <a:r>
              <a:rPr lang="fi-FI" sz="1800" dirty="0">
                <a:effectLst/>
                <a:latin typeface="Lato" panose="020F0502020204030203" pitchFamily="34" charset="0"/>
                <a:ea typeface="Lato" panose="020F0502020204030203" pitchFamily="34" charset="0"/>
                <a:cs typeface="Times New Roman" panose="02020603050405020304" pitchFamily="18" charset="0"/>
              </a:rPr>
              <a:t> and </a:t>
            </a:r>
            <a:r>
              <a:rPr lang="fi-FI" sz="1800" dirty="0" err="1">
                <a:effectLst/>
                <a:latin typeface="Lato" panose="020F0502020204030203" pitchFamily="34" charset="0"/>
                <a:ea typeface="Lato" panose="020F0502020204030203" pitchFamily="34" charset="0"/>
                <a:cs typeface="Times New Roman" panose="02020603050405020304" pitchFamily="18" charset="0"/>
              </a:rPr>
              <a:t>Greece</a:t>
            </a:r>
            <a:r>
              <a:rPr lang="fi-FI" sz="1800" dirty="0">
                <a:effectLst/>
                <a:latin typeface="Lato" panose="020F0502020204030203" pitchFamily="34" charset="0"/>
                <a:ea typeface="Lato" panose="020F0502020204030203" pitchFamily="34" charset="0"/>
                <a:cs typeface="Times New Roman" panose="02020603050405020304" pitchFamily="18" charset="0"/>
              </a:rPr>
              <a:t>. </a:t>
            </a:r>
          </a:p>
          <a:p>
            <a:pPr marL="457200" marR="0" lvl="1"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fi-FI" sz="1800" dirty="0">
                <a:effectLst/>
                <a:latin typeface="Lato" panose="020F0502020204030203" pitchFamily="34" charset="0"/>
                <a:ea typeface="Lato" panose="020F0502020204030203" pitchFamily="34" charset="0"/>
                <a:cs typeface="Times New Roman" panose="02020603050405020304" pitchFamily="18" charset="0"/>
              </a:rPr>
              <a:t>ECF4CLIM </a:t>
            </a:r>
            <a:r>
              <a:rPr lang="fi-FI" sz="1800" dirty="0" err="1">
                <a:effectLst/>
                <a:latin typeface="Lato" panose="020F0502020204030203" pitchFamily="34" charset="0"/>
                <a:ea typeface="Lato" panose="020F0502020204030203" pitchFamily="34" charset="0"/>
                <a:cs typeface="Times New Roman" panose="02020603050405020304" pitchFamily="18" charset="0"/>
              </a:rPr>
              <a:t>has</a:t>
            </a:r>
            <a:r>
              <a:rPr lang="fi-FI" sz="1800" dirty="0">
                <a:effectLst/>
                <a:latin typeface="Lato" panose="020F0502020204030203" pitchFamily="34" charset="0"/>
                <a:ea typeface="Lato" panose="020F0502020204030203" pitchFamily="34" charset="0"/>
                <a:cs typeface="Times New Roman" panose="02020603050405020304" pitchFamily="18" charset="0"/>
              </a:rPr>
              <a:t> </a:t>
            </a:r>
            <a:r>
              <a:rPr lang="fi-FI" sz="1800" dirty="0" err="1">
                <a:effectLst/>
                <a:latin typeface="Lato" panose="020F0502020204030203" pitchFamily="34" charset="0"/>
                <a:ea typeface="Lato" panose="020F0502020204030203" pitchFamily="34" charset="0"/>
                <a:cs typeface="Times New Roman" panose="02020603050405020304" pitchFamily="18" charset="0"/>
              </a:rPr>
              <a:t>gained</a:t>
            </a:r>
            <a:r>
              <a:rPr lang="fi-FI" sz="1800" dirty="0">
                <a:effectLst/>
                <a:latin typeface="Lato" panose="020F0502020204030203" pitchFamily="34" charset="0"/>
                <a:ea typeface="Lato" panose="020F0502020204030203" pitchFamily="34" charset="0"/>
                <a:cs typeface="Times New Roman" panose="02020603050405020304" pitchFamily="18" charset="0"/>
              </a:rPr>
              <a:t> </a:t>
            </a:r>
            <a:r>
              <a:rPr lang="fi-FI" sz="1800" dirty="0" err="1">
                <a:effectLst/>
                <a:latin typeface="Lato" panose="020F0502020204030203" pitchFamily="34" charset="0"/>
                <a:ea typeface="Lato" panose="020F0502020204030203" pitchFamily="34" charset="0"/>
                <a:cs typeface="Times New Roman" panose="02020603050405020304" pitchFamily="18" charset="0"/>
              </a:rPr>
              <a:t>funding</a:t>
            </a:r>
            <a:r>
              <a:rPr lang="fi-FI" sz="1800" dirty="0">
                <a:effectLst/>
                <a:latin typeface="Lato" panose="020F0502020204030203" pitchFamily="34" charset="0"/>
                <a:ea typeface="Lato" panose="020F0502020204030203" pitchFamily="34" charset="0"/>
                <a:cs typeface="Times New Roman" panose="02020603050405020304" pitchFamily="18" charset="0"/>
              </a:rPr>
              <a:t> </a:t>
            </a:r>
            <a:r>
              <a:rPr lang="fi-FI" sz="1800" dirty="0" err="1">
                <a:effectLst/>
                <a:latin typeface="Lato" panose="020F0502020204030203" pitchFamily="34" charset="0"/>
                <a:ea typeface="Lato" panose="020F0502020204030203" pitchFamily="34" charset="0"/>
                <a:cs typeface="Times New Roman" panose="02020603050405020304" pitchFamily="18" charset="0"/>
              </a:rPr>
              <a:t>from</a:t>
            </a:r>
            <a:r>
              <a:rPr lang="fi-FI" sz="1800" dirty="0">
                <a:effectLst/>
                <a:latin typeface="Lato" panose="020F0502020204030203" pitchFamily="34" charset="0"/>
                <a:ea typeface="Lato" panose="020F0502020204030203" pitchFamily="34" charset="0"/>
                <a:cs typeface="Times New Roman" panose="02020603050405020304" pitchFamily="18" charset="0"/>
              </a:rPr>
              <a:t> </a:t>
            </a:r>
            <a:r>
              <a:rPr lang="en-US" sz="1800" dirty="0">
                <a:effectLst/>
                <a:latin typeface="Lato" panose="020F0502020204030203" pitchFamily="34" charset="0"/>
                <a:ea typeface="Lato" panose="020F0502020204030203" pitchFamily="34" charset="0"/>
                <a:cs typeface="Times New Roman" panose="02020603050405020304" pitchFamily="18" charset="0"/>
              </a:rPr>
              <a:t>European Union's Horizon 2020 research and innovation </a:t>
            </a:r>
            <a:r>
              <a:rPr lang="en-US" sz="1800" dirty="0" err="1">
                <a:effectLst/>
                <a:latin typeface="Lato" panose="020F0502020204030203" pitchFamily="34" charset="0"/>
                <a:ea typeface="Lato" panose="020F0502020204030203" pitchFamily="34" charset="0"/>
                <a:cs typeface="Times New Roman" panose="02020603050405020304" pitchFamily="18" charset="0"/>
              </a:rPr>
              <a:t>programme</a:t>
            </a:r>
            <a:r>
              <a:rPr lang="en-US" sz="3200" b="0" i="1" baseline="30000" dirty="0">
                <a:solidFill>
                  <a:srgbClr val="212529"/>
                </a:solidFill>
                <a:effectLst/>
                <a:latin typeface="Lato" panose="020F0502020204030203" pitchFamily="34" charset="0"/>
              </a:rPr>
              <a:t>. </a:t>
            </a:r>
            <a:r>
              <a:rPr lang="fi-FI" sz="1800" dirty="0">
                <a:effectLst/>
                <a:latin typeface="Lato" panose="020F0502020204030203" pitchFamily="34" charset="0"/>
                <a:ea typeface="Lato" panose="020F0502020204030203" pitchFamily="34" charset="0"/>
                <a:cs typeface="Times New Roman" panose="02020603050405020304" pitchFamily="18" charset="0"/>
              </a:rPr>
              <a:t>and it is a </a:t>
            </a:r>
            <a:r>
              <a:rPr lang="fi-FI" sz="1800" dirty="0" err="1">
                <a:effectLst/>
                <a:latin typeface="Lato" panose="020F0502020204030203" pitchFamily="34" charset="0"/>
                <a:ea typeface="Lato" panose="020F0502020204030203" pitchFamily="34" charset="0"/>
                <a:cs typeface="Times New Roman" panose="02020603050405020304" pitchFamily="18" charset="0"/>
              </a:rPr>
              <a:t>part</a:t>
            </a:r>
            <a:r>
              <a:rPr lang="fi-FI" sz="1800" dirty="0">
                <a:effectLst/>
                <a:latin typeface="Lato" panose="020F0502020204030203" pitchFamily="34" charset="0"/>
                <a:ea typeface="Lato" panose="020F0502020204030203" pitchFamily="34" charset="0"/>
                <a:cs typeface="Times New Roman" panose="02020603050405020304" pitchFamily="18" charset="0"/>
              </a:rPr>
              <a:t> of European </a:t>
            </a:r>
            <a:r>
              <a:rPr lang="fi-FI" sz="1800" dirty="0" err="1">
                <a:effectLst/>
                <a:latin typeface="Lato" panose="020F0502020204030203" pitchFamily="34" charset="0"/>
                <a:ea typeface="Lato" panose="020F0502020204030203" pitchFamily="34" charset="0"/>
                <a:cs typeface="Times New Roman" panose="02020603050405020304" pitchFamily="18" charset="0"/>
              </a:rPr>
              <a:t>GreenDeal</a:t>
            </a:r>
            <a:r>
              <a:rPr lang="fi-FI" sz="1800" dirty="0">
                <a:effectLst/>
                <a:latin typeface="Lato" panose="020F0502020204030203" pitchFamily="34" charset="0"/>
                <a:ea typeface="Lato" panose="020F0502020204030203" pitchFamily="34" charset="0"/>
                <a:cs typeface="Times New Roman" panose="02020603050405020304" pitchFamily="18" charset="0"/>
              </a:rPr>
              <a:t>. </a:t>
            </a:r>
            <a:r>
              <a:rPr lang="fi-FI" sz="1800" dirty="0" err="1">
                <a:effectLst/>
                <a:latin typeface="Lato" panose="020F0502020204030203" pitchFamily="34" charset="0"/>
                <a:ea typeface="Lato" panose="020F0502020204030203" pitchFamily="34" charset="0"/>
                <a:cs typeface="Times New Roman" panose="02020603050405020304" pitchFamily="18" charset="0"/>
              </a:rPr>
              <a:t>The</a:t>
            </a:r>
            <a:r>
              <a:rPr lang="fi-FI" sz="1800" dirty="0">
                <a:effectLst/>
                <a:latin typeface="Lato" panose="020F0502020204030203" pitchFamily="34" charset="0"/>
                <a:ea typeface="Lato" panose="020F0502020204030203" pitchFamily="34" charset="0"/>
                <a:cs typeface="Times New Roman" panose="02020603050405020304" pitchFamily="18" charset="0"/>
              </a:rPr>
              <a:t> main </a:t>
            </a:r>
            <a:r>
              <a:rPr lang="fi-FI" sz="1800" dirty="0" err="1">
                <a:effectLst/>
                <a:latin typeface="Lato" panose="020F0502020204030203" pitchFamily="34" charset="0"/>
                <a:ea typeface="Lato" panose="020F0502020204030203" pitchFamily="34" charset="0"/>
                <a:cs typeface="Times New Roman" panose="02020603050405020304" pitchFamily="18" charset="0"/>
              </a:rPr>
              <a:t>aim</a:t>
            </a:r>
            <a:r>
              <a:rPr lang="fi-FI" sz="1800" dirty="0">
                <a:effectLst/>
                <a:latin typeface="Lato" panose="020F0502020204030203" pitchFamily="34" charset="0"/>
                <a:ea typeface="Lato" panose="020F0502020204030203" pitchFamily="34" charset="0"/>
                <a:cs typeface="Times New Roman" panose="02020603050405020304" pitchFamily="18" charset="0"/>
              </a:rPr>
              <a:t> is to </a:t>
            </a:r>
            <a:r>
              <a:rPr lang="fi-FI" sz="1800" dirty="0" err="1">
                <a:effectLst/>
                <a:latin typeface="Lato" panose="020F0502020204030203" pitchFamily="34" charset="0"/>
                <a:ea typeface="Lato" panose="020F0502020204030203" pitchFamily="34" charset="0"/>
                <a:cs typeface="Times New Roman" panose="02020603050405020304" pitchFamily="18" charset="0"/>
              </a:rPr>
              <a:t>promote</a:t>
            </a:r>
            <a:r>
              <a:rPr lang="fi-FI" sz="1800" dirty="0">
                <a:effectLst/>
                <a:latin typeface="Lato" panose="020F0502020204030203" pitchFamily="34" charset="0"/>
                <a:ea typeface="Lato" panose="020F0502020204030203" pitchFamily="34" charset="0"/>
                <a:cs typeface="Times New Roman" panose="02020603050405020304" pitchFamily="18" charset="0"/>
              </a:rPr>
              <a:t> </a:t>
            </a:r>
            <a:r>
              <a:rPr lang="fi-FI" sz="1800" dirty="0" err="1">
                <a:effectLst/>
                <a:latin typeface="Lato" panose="020F0502020204030203" pitchFamily="34" charset="0"/>
                <a:ea typeface="Lato" panose="020F0502020204030203" pitchFamily="34" charset="0"/>
                <a:cs typeface="Times New Roman" panose="02020603050405020304" pitchFamily="18" charset="0"/>
              </a:rPr>
              <a:t>climate</a:t>
            </a:r>
            <a:r>
              <a:rPr lang="fi-FI" sz="1800" dirty="0">
                <a:effectLst/>
                <a:latin typeface="Lato" panose="020F0502020204030203" pitchFamily="34" charset="0"/>
                <a:ea typeface="Lato" panose="020F0502020204030203" pitchFamily="34" charset="0"/>
                <a:cs typeface="Times New Roman" panose="02020603050405020304" pitchFamily="18" charset="0"/>
              </a:rPr>
              <a:t> </a:t>
            </a:r>
            <a:r>
              <a:rPr lang="fi-FI" sz="1800" dirty="0" err="1">
                <a:effectLst/>
                <a:latin typeface="Lato" panose="020F0502020204030203" pitchFamily="34" charset="0"/>
                <a:ea typeface="Lato" panose="020F0502020204030203" pitchFamily="34" charset="0"/>
                <a:cs typeface="Times New Roman" panose="02020603050405020304" pitchFamily="18" charset="0"/>
              </a:rPr>
              <a:t>change</a:t>
            </a:r>
            <a:r>
              <a:rPr lang="fi-FI" sz="1800" dirty="0">
                <a:effectLst/>
                <a:latin typeface="Lato" panose="020F0502020204030203" pitchFamily="34" charset="0"/>
                <a:ea typeface="Lato" panose="020F0502020204030203" pitchFamily="34" charset="0"/>
                <a:cs typeface="Times New Roman" panose="02020603050405020304" pitchFamily="18" charset="0"/>
              </a:rPr>
              <a:t> </a:t>
            </a:r>
            <a:r>
              <a:rPr lang="fi-FI" sz="1800" dirty="0" err="1">
                <a:effectLst/>
                <a:latin typeface="Lato" panose="020F0502020204030203" pitchFamily="34" charset="0"/>
                <a:ea typeface="Lato" panose="020F0502020204030203" pitchFamily="34" charset="0"/>
                <a:cs typeface="Times New Roman" panose="02020603050405020304" pitchFamily="18" charset="0"/>
              </a:rPr>
              <a:t>mitication</a:t>
            </a:r>
            <a:r>
              <a:rPr lang="fi-FI" sz="1800" dirty="0">
                <a:effectLst/>
                <a:latin typeface="Lato" panose="020F0502020204030203" pitchFamily="34" charset="0"/>
                <a:ea typeface="Lato" panose="020F0502020204030203" pitchFamily="34" charset="0"/>
                <a:cs typeface="Times New Roman" panose="02020603050405020304" pitchFamily="18" charset="0"/>
              </a:rPr>
              <a:t> and </a:t>
            </a:r>
            <a:r>
              <a:rPr lang="fi-FI" sz="1800" dirty="0" err="1">
                <a:effectLst/>
                <a:latin typeface="Lato" panose="020F0502020204030203" pitchFamily="34" charset="0"/>
                <a:ea typeface="Lato" panose="020F0502020204030203" pitchFamily="34" charset="0"/>
                <a:cs typeface="Times New Roman" panose="02020603050405020304" pitchFamily="18" charset="0"/>
              </a:rPr>
              <a:t>sustainability</a:t>
            </a:r>
            <a:r>
              <a:rPr lang="fi-FI" sz="1800" dirty="0">
                <a:effectLst/>
                <a:latin typeface="Lato" panose="020F0502020204030203" pitchFamily="34" charset="0"/>
                <a:ea typeface="Lato" panose="020F0502020204030203" pitchFamily="34" charset="0"/>
                <a:cs typeface="Times New Roman" panose="02020603050405020304" pitchFamily="18" charset="0"/>
              </a:rPr>
              <a:t> </a:t>
            </a:r>
            <a:r>
              <a:rPr lang="fi-FI" sz="1800" dirty="0" err="1">
                <a:effectLst/>
                <a:latin typeface="Lato" panose="020F0502020204030203" pitchFamily="34" charset="0"/>
                <a:ea typeface="Lato" panose="020F0502020204030203" pitchFamily="34" charset="0"/>
                <a:cs typeface="Times New Roman" panose="02020603050405020304" pitchFamily="18" charset="0"/>
              </a:rPr>
              <a:t>competences</a:t>
            </a:r>
            <a:r>
              <a:rPr lang="fi-FI" sz="1800" dirty="0">
                <a:effectLst/>
                <a:latin typeface="Lato" panose="020F0502020204030203" pitchFamily="34" charset="0"/>
                <a:ea typeface="Lato" panose="020F0502020204030203" pitchFamily="34" charset="0"/>
                <a:cs typeface="Times New Roman" panose="02020603050405020304" pitchFamily="18" charset="0"/>
              </a:rPr>
              <a:t> in </a:t>
            </a:r>
            <a:r>
              <a:rPr lang="fi-FI" sz="1800" dirty="0" err="1">
                <a:effectLst/>
                <a:latin typeface="Lato" panose="020F0502020204030203" pitchFamily="34" charset="0"/>
                <a:ea typeface="Lato" panose="020F0502020204030203" pitchFamily="34" charset="0"/>
                <a:cs typeface="Times New Roman" panose="02020603050405020304" pitchFamily="18" charset="0"/>
              </a:rPr>
              <a:t>education</a:t>
            </a:r>
            <a:r>
              <a:rPr lang="fi-FI" sz="1800" dirty="0">
                <a:effectLst/>
                <a:latin typeface="Lato" panose="020F0502020204030203" pitchFamily="34" charset="0"/>
                <a:ea typeface="Lato" panose="020F0502020204030203" pitchFamily="34" charset="0"/>
                <a:cs typeface="Times New Roman" panose="02020603050405020304" pitchFamily="18" charset="0"/>
              </a:rPr>
              <a:t> in Europe. </a:t>
            </a:r>
          </a:p>
          <a:p>
            <a:pPr marL="457200" marR="0" lvl="1"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fi-FI" sz="1800" dirty="0">
                <a:effectLst/>
                <a:latin typeface="Lato" panose="020F0502020204030203" pitchFamily="34" charset="0"/>
                <a:ea typeface="Lato" panose="020F0502020204030203" pitchFamily="34" charset="0"/>
                <a:cs typeface="Times New Roman" panose="02020603050405020304" pitchFamily="18" charset="0"/>
              </a:rPr>
              <a:t> </a:t>
            </a:r>
          </a:p>
          <a:p>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CE8A8-65EA-480E-AA5F-C134D140274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017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fi-FI" sz="1800" dirty="0" err="1"/>
              <a:t>Encourage</a:t>
            </a:r>
            <a:r>
              <a:rPr lang="fi-FI" sz="1800" dirty="0"/>
              <a:t> </a:t>
            </a:r>
            <a:r>
              <a:rPr lang="fi-FI" sz="1800" dirty="0" err="1"/>
              <a:t>each</a:t>
            </a:r>
            <a:r>
              <a:rPr lang="fi-FI" sz="1800" dirty="0"/>
              <a:t> </a:t>
            </a:r>
            <a:r>
              <a:rPr lang="fi-FI" sz="1800" dirty="0" err="1"/>
              <a:t>other</a:t>
            </a:r>
            <a:r>
              <a:rPr lang="fi-FI" sz="1800" dirty="0"/>
              <a:t> in </a:t>
            </a:r>
            <a:r>
              <a:rPr lang="fi-FI" sz="1800" dirty="0" err="1"/>
              <a:t>change</a:t>
            </a:r>
            <a:r>
              <a:rPr lang="fi-FI" sz="1800" dirty="0"/>
              <a:t> as </a:t>
            </a:r>
            <a:r>
              <a:rPr lang="fi-FI" sz="1800" dirty="0" err="1"/>
              <a:t>change</a:t>
            </a:r>
            <a:r>
              <a:rPr lang="fi-FI" sz="1800" dirty="0"/>
              <a:t> is </a:t>
            </a:r>
            <a:r>
              <a:rPr lang="fi-FI" sz="1800" dirty="0" err="1"/>
              <a:t>not</a:t>
            </a:r>
            <a:r>
              <a:rPr lang="fi-FI" sz="1800" dirty="0"/>
              <a:t> </a:t>
            </a:r>
            <a:r>
              <a:rPr lang="fi-FI" sz="1800" dirty="0" err="1"/>
              <a:t>easy</a:t>
            </a:r>
            <a:r>
              <a:rPr lang="fi-FI" sz="1800" dirty="0"/>
              <a:t>! </a:t>
            </a:r>
            <a:r>
              <a:rPr lang="fi-FI" sz="1800" dirty="0" err="1"/>
              <a:t>We</a:t>
            </a:r>
            <a:r>
              <a:rPr lang="fi-FI" sz="1800" dirty="0"/>
              <a:t> </a:t>
            </a:r>
            <a:r>
              <a:rPr lang="fi-FI" sz="1800" dirty="0" err="1"/>
              <a:t>need</a:t>
            </a:r>
            <a:r>
              <a:rPr lang="fi-FI" sz="1800" dirty="0"/>
              <a:t> to </a:t>
            </a:r>
            <a:r>
              <a:rPr lang="fi-FI" sz="1800" dirty="0" err="1"/>
              <a:t>support</a:t>
            </a:r>
            <a:r>
              <a:rPr lang="fi-FI" sz="1800" dirty="0"/>
              <a:t> </a:t>
            </a:r>
            <a:r>
              <a:rPr lang="fi-FI" sz="1800" dirty="0" err="1"/>
              <a:t>ourselves</a:t>
            </a:r>
            <a:r>
              <a:rPr lang="fi-FI" sz="1800" dirty="0"/>
              <a:t> and </a:t>
            </a:r>
            <a:r>
              <a:rPr lang="fi-FI" sz="1800" dirty="0" err="1"/>
              <a:t>others</a:t>
            </a:r>
            <a:endParaRPr lang="fi-FI" sz="1800" dirty="0"/>
          </a:p>
          <a:p>
            <a:pPr marL="0" marR="0" lvl="0" indent="0" algn="just"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endParaRPr lang="fi-FI" sz="1800" dirty="0"/>
          </a:p>
          <a:p>
            <a:pPr marL="0" marR="0" lvl="0" indent="0" algn="just"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fi-FI" sz="1800" dirty="0" err="1"/>
              <a:t>But</a:t>
            </a:r>
            <a:r>
              <a:rPr lang="fi-FI" sz="1800" dirty="0"/>
              <a:t> </a:t>
            </a:r>
            <a:r>
              <a:rPr lang="fi-FI" sz="1800" dirty="0" err="1"/>
              <a:t>making</a:t>
            </a:r>
            <a:r>
              <a:rPr lang="fi-FI" sz="1800" dirty="0"/>
              <a:t> a </a:t>
            </a:r>
            <a:r>
              <a:rPr lang="fi-FI" sz="1800" dirty="0" err="1"/>
              <a:t>change</a:t>
            </a:r>
            <a:r>
              <a:rPr lang="fi-FI" sz="1800" dirty="0"/>
              <a:t> is </a:t>
            </a:r>
            <a:r>
              <a:rPr lang="fi-FI" sz="1800" dirty="0" err="1"/>
              <a:t>not</a:t>
            </a:r>
            <a:r>
              <a:rPr lang="fi-FI" sz="1800" dirty="0"/>
              <a:t> </a:t>
            </a:r>
            <a:r>
              <a:rPr lang="fi-FI" sz="1800" dirty="0" err="1"/>
              <a:t>easy</a:t>
            </a:r>
            <a:r>
              <a:rPr lang="fi-FI" sz="1800" dirty="0"/>
              <a:t>. </a:t>
            </a:r>
          </a:p>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fi-FI" sz="1800" dirty="0" err="1"/>
              <a:t>Change</a:t>
            </a:r>
            <a:r>
              <a:rPr lang="fi-FI" sz="1800" dirty="0"/>
              <a:t> is </a:t>
            </a:r>
            <a:r>
              <a:rPr lang="fi-FI" sz="1800" dirty="0" err="1"/>
              <a:t>possible</a:t>
            </a:r>
            <a:r>
              <a:rPr lang="fi-FI" sz="1800" dirty="0"/>
              <a:t> </a:t>
            </a:r>
            <a:r>
              <a:rPr lang="fi-FI" sz="1800" dirty="0" err="1"/>
              <a:t>only</a:t>
            </a:r>
            <a:r>
              <a:rPr lang="fi-FI" sz="1800" dirty="0"/>
              <a:t>, </a:t>
            </a:r>
            <a:r>
              <a:rPr lang="fi-FI" sz="1800" dirty="0" err="1"/>
              <a:t>if</a:t>
            </a:r>
            <a:r>
              <a:rPr lang="fi-FI" sz="1800" dirty="0"/>
              <a:t> it </a:t>
            </a:r>
            <a:r>
              <a:rPr lang="fi-FI" sz="1800" dirty="0" err="1"/>
              <a:t>happens</a:t>
            </a:r>
            <a:r>
              <a:rPr lang="fi-FI" sz="1800" dirty="0"/>
              <a:t> on </a:t>
            </a:r>
            <a:r>
              <a:rPr lang="fi-FI" sz="1800" dirty="0" err="1"/>
              <a:t>different</a:t>
            </a:r>
            <a:r>
              <a:rPr lang="fi-FI" sz="1800" dirty="0"/>
              <a:t> </a:t>
            </a:r>
            <a:r>
              <a:rPr lang="fi-FI" sz="1800" dirty="0" err="1"/>
              <a:t>levels</a:t>
            </a:r>
            <a:r>
              <a:rPr lang="fi-FI" sz="1800" dirty="0"/>
              <a:t> of </a:t>
            </a:r>
            <a:r>
              <a:rPr lang="fi-FI" sz="1800" dirty="0" err="1"/>
              <a:t>attitudes</a:t>
            </a:r>
            <a:r>
              <a:rPr lang="fi-FI" sz="1800" dirty="0"/>
              <a:t>, </a:t>
            </a:r>
            <a:r>
              <a:rPr lang="fi-FI" sz="1800" dirty="0" err="1"/>
              <a:t>cognition</a:t>
            </a:r>
            <a:r>
              <a:rPr lang="fi-FI" sz="1800" dirty="0"/>
              <a:t>, </a:t>
            </a:r>
            <a:r>
              <a:rPr lang="fi-FI" sz="1800" dirty="0" err="1"/>
              <a:t>behaviour</a:t>
            </a:r>
            <a:r>
              <a:rPr lang="fi-FI" sz="1800" dirty="0"/>
              <a:t>, </a:t>
            </a:r>
            <a:r>
              <a:rPr lang="fi-FI" sz="1800" dirty="0" err="1"/>
              <a:t>collective</a:t>
            </a:r>
            <a:r>
              <a:rPr lang="fi-FI" sz="1800" dirty="0"/>
              <a:t> culture and </a:t>
            </a:r>
            <a:r>
              <a:rPr lang="fi-FI" sz="1800" dirty="0" err="1"/>
              <a:t>organisation</a:t>
            </a:r>
            <a:r>
              <a:rPr lang="fi-FI" sz="1800" dirty="0"/>
              <a:t>. </a:t>
            </a:r>
            <a:r>
              <a:rPr lang="fi-FI" sz="1800" dirty="0" err="1"/>
              <a:t>We</a:t>
            </a:r>
            <a:r>
              <a:rPr lang="fi-FI" sz="1800" dirty="0"/>
              <a:t> </a:t>
            </a:r>
            <a:r>
              <a:rPr lang="fi-FI" sz="1800" dirty="0" err="1"/>
              <a:t>need</a:t>
            </a:r>
            <a:r>
              <a:rPr lang="fi-FI" sz="1800" dirty="0"/>
              <a:t> to </a:t>
            </a:r>
            <a:r>
              <a:rPr lang="fi-FI" sz="1800" dirty="0" err="1"/>
              <a:t>consider</a:t>
            </a:r>
            <a:r>
              <a:rPr lang="fi-FI" sz="1800" dirty="0"/>
              <a:t> </a:t>
            </a:r>
            <a:r>
              <a:rPr lang="fi-FI" sz="1800" dirty="0" err="1"/>
              <a:t>what</a:t>
            </a:r>
            <a:r>
              <a:rPr lang="fi-FI" sz="1800" dirty="0"/>
              <a:t> </a:t>
            </a:r>
            <a:r>
              <a:rPr lang="fi-FI" sz="1800" dirty="0" err="1"/>
              <a:t>are</a:t>
            </a:r>
            <a:r>
              <a:rPr lang="fi-FI" sz="1800" dirty="0"/>
              <a:t> </a:t>
            </a:r>
            <a:r>
              <a:rPr lang="fi-FI" sz="1800" dirty="0" err="1"/>
              <a:t>the</a:t>
            </a:r>
            <a:r>
              <a:rPr lang="fi-FI" sz="1800" dirty="0"/>
              <a:t> </a:t>
            </a:r>
            <a:r>
              <a:rPr lang="fi-FI" sz="1800" dirty="0" err="1"/>
              <a:t>barriers</a:t>
            </a:r>
            <a:r>
              <a:rPr lang="fi-FI" sz="1800" dirty="0"/>
              <a:t> of </a:t>
            </a:r>
            <a:r>
              <a:rPr lang="fi-FI" sz="1800" dirty="0" err="1"/>
              <a:t>sustainability</a:t>
            </a:r>
            <a:r>
              <a:rPr lang="fi-FI" sz="1800" dirty="0"/>
              <a:t> and </a:t>
            </a:r>
            <a:r>
              <a:rPr lang="fi-FI" sz="1800" dirty="0" err="1"/>
              <a:t>what</a:t>
            </a:r>
            <a:r>
              <a:rPr lang="fi-FI" sz="1800" dirty="0"/>
              <a:t> </a:t>
            </a:r>
            <a:r>
              <a:rPr lang="fi-FI" sz="1800" dirty="0" err="1"/>
              <a:t>could</a:t>
            </a:r>
            <a:r>
              <a:rPr lang="fi-FI" sz="1800" dirty="0"/>
              <a:t> help to </a:t>
            </a:r>
            <a:r>
              <a:rPr lang="fi-FI" sz="1800" dirty="0" err="1"/>
              <a:t>overcome</a:t>
            </a:r>
            <a:r>
              <a:rPr lang="fi-FI" sz="1800" dirty="0"/>
              <a:t> </a:t>
            </a:r>
            <a:r>
              <a:rPr lang="fi-FI" sz="1800" dirty="0" err="1"/>
              <a:t>the</a:t>
            </a:r>
            <a:r>
              <a:rPr lang="fi-FI" sz="1800" dirty="0"/>
              <a:t> </a:t>
            </a:r>
            <a:r>
              <a:rPr lang="fi-FI" sz="1800" dirty="0" err="1"/>
              <a:t>barriers</a:t>
            </a:r>
            <a:r>
              <a:rPr lang="fi-FI" sz="1800" dirty="0"/>
              <a:t>? </a:t>
            </a:r>
          </a:p>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fi-FI" sz="1800" dirty="0" err="1"/>
              <a:t>We</a:t>
            </a:r>
            <a:r>
              <a:rPr lang="fi-FI" sz="1800" dirty="0"/>
              <a:t> </a:t>
            </a:r>
            <a:r>
              <a:rPr lang="fi-FI" sz="1800" dirty="0" err="1"/>
              <a:t>need</a:t>
            </a:r>
            <a:r>
              <a:rPr lang="fi-FI" sz="1800" dirty="0"/>
              <a:t> </a:t>
            </a:r>
            <a:r>
              <a:rPr lang="fi-FI" sz="1800" dirty="0" err="1"/>
              <a:t>also</a:t>
            </a:r>
            <a:r>
              <a:rPr lang="fi-FI" sz="1800" dirty="0"/>
              <a:t> to </a:t>
            </a:r>
            <a:r>
              <a:rPr lang="fi-FI" sz="1800" dirty="0" err="1"/>
              <a:t>consider</a:t>
            </a:r>
            <a:r>
              <a:rPr lang="fi-FI" sz="1800" dirty="0"/>
              <a:t> </a:t>
            </a:r>
            <a:r>
              <a:rPr lang="fi-FI" sz="1800" dirty="0" err="1"/>
              <a:t>different</a:t>
            </a:r>
            <a:r>
              <a:rPr lang="fi-FI" sz="1800" dirty="0"/>
              <a:t> </a:t>
            </a:r>
            <a:r>
              <a:rPr lang="fi-FI" sz="1800" dirty="0" err="1"/>
              <a:t>stakeholders</a:t>
            </a:r>
            <a:r>
              <a:rPr lang="fi-FI" sz="1800" dirty="0"/>
              <a:t> </a:t>
            </a:r>
            <a:r>
              <a:rPr lang="fi-FI" sz="1800" dirty="0" err="1"/>
              <a:t>emotions</a:t>
            </a:r>
            <a:r>
              <a:rPr lang="fi-FI" sz="1800" dirty="0"/>
              <a:t>, </a:t>
            </a:r>
            <a:r>
              <a:rPr lang="fi-FI" sz="1800" dirty="0" err="1"/>
              <a:t>attitudes</a:t>
            </a:r>
            <a:r>
              <a:rPr lang="fi-FI" sz="1800" dirty="0"/>
              <a:t>, </a:t>
            </a:r>
            <a:r>
              <a:rPr lang="fi-FI" sz="1800" dirty="0" err="1"/>
              <a:t>behaviour</a:t>
            </a:r>
            <a:r>
              <a:rPr lang="fi-FI" sz="1800" dirty="0"/>
              <a:t>, and </a:t>
            </a:r>
            <a:r>
              <a:rPr lang="fi-FI" sz="1800" dirty="0" err="1"/>
              <a:t>structures</a:t>
            </a:r>
            <a:r>
              <a:rPr lang="fi-FI" sz="1800" dirty="0"/>
              <a:t> </a:t>
            </a:r>
            <a:r>
              <a:rPr lang="fi-FI" sz="1800" dirty="0" err="1"/>
              <a:t>that</a:t>
            </a:r>
            <a:r>
              <a:rPr lang="fi-FI" sz="1800" dirty="0"/>
              <a:t> </a:t>
            </a:r>
            <a:r>
              <a:rPr lang="fi-FI" sz="1800" dirty="0" err="1"/>
              <a:t>are</a:t>
            </a:r>
            <a:r>
              <a:rPr lang="fi-FI" sz="1800" dirty="0"/>
              <a:t> </a:t>
            </a:r>
            <a:r>
              <a:rPr lang="fi-FI" sz="1800" dirty="0" err="1"/>
              <a:t>needed</a:t>
            </a:r>
            <a:r>
              <a:rPr lang="fi-FI" sz="1800" dirty="0"/>
              <a:t> for </a:t>
            </a:r>
            <a:r>
              <a:rPr lang="fi-FI" sz="1800" dirty="0" err="1"/>
              <a:t>change</a:t>
            </a:r>
            <a:r>
              <a:rPr lang="fi-FI" sz="1800" dirty="0"/>
              <a:t>.  </a:t>
            </a:r>
          </a:p>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fi-FI" sz="1800" dirty="0" err="1"/>
              <a:t>Thus</a:t>
            </a:r>
            <a:r>
              <a:rPr lang="fi-FI" sz="1800" dirty="0"/>
              <a:t>, </a:t>
            </a:r>
            <a:r>
              <a:rPr lang="fi-FI" sz="1800" dirty="0" err="1"/>
              <a:t>there</a:t>
            </a:r>
            <a:r>
              <a:rPr lang="fi-FI" sz="1800" dirty="0"/>
              <a:t> </a:t>
            </a:r>
            <a:r>
              <a:rPr lang="fi-FI" sz="1800" dirty="0" err="1"/>
              <a:t>needs</a:t>
            </a:r>
            <a:r>
              <a:rPr lang="fi-FI" sz="1800" dirty="0"/>
              <a:t> to </a:t>
            </a:r>
            <a:r>
              <a:rPr lang="fi-FI" sz="1800" dirty="0" err="1"/>
              <a:t>be</a:t>
            </a:r>
            <a:r>
              <a:rPr lang="fi-FI" sz="1800" dirty="0"/>
              <a:t> </a:t>
            </a:r>
            <a:r>
              <a:rPr lang="fi-FI" sz="1800" dirty="0" err="1"/>
              <a:t>organised</a:t>
            </a:r>
            <a:r>
              <a:rPr lang="fi-FI" sz="1800" dirty="0"/>
              <a:t> </a:t>
            </a:r>
            <a:r>
              <a:rPr lang="fi-FI" sz="1800" dirty="0" err="1"/>
              <a:t>time</a:t>
            </a:r>
            <a:r>
              <a:rPr lang="fi-FI" sz="1800" dirty="0"/>
              <a:t> and </a:t>
            </a:r>
            <a:r>
              <a:rPr lang="fi-FI" sz="1800" dirty="0" err="1"/>
              <a:t>space</a:t>
            </a:r>
            <a:r>
              <a:rPr lang="fi-FI" sz="1800" dirty="0"/>
              <a:t> for </a:t>
            </a:r>
            <a:r>
              <a:rPr lang="fi-FI" sz="1800" dirty="0" err="1"/>
              <a:t>expressing</a:t>
            </a:r>
            <a:r>
              <a:rPr lang="fi-FI" sz="1800" dirty="0"/>
              <a:t> </a:t>
            </a:r>
            <a:r>
              <a:rPr lang="fi-FI" sz="1800" dirty="0" err="1"/>
              <a:t>concerns</a:t>
            </a:r>
            <a:r>
              <a:rPr lang="fi-FI" sz="1800" dirty="0"/>
              <a:t>, </a:t>
            </a:r>
            <a:r>
              <a:rPr lang="fi-FI" sz="1800" dirty="0" err="1"/>
              <a:t>comparing</a:t>
            </a:r>
            <a:r>
              <a:rPr lang="fi-FI" sz="1800" dirty="0"/>
              <a:t> </a:t>
            </a:r>
            <a:r>
              <a:rPr lang="fi-FI" sz="1800" dirty="0" err="1"/>
              <a:t>alternative</a:t>
            </a:r>
            <a:r>
              <a:rPr lang="fi-FI" sz="1800" dirty="0"/>
              <a:t> </a:t>
            </a:r>
            <a:r>
              <a:rPr lang="fi-FI" sz="1800" dirty="0" err="1"/>
              <a:t>solutions</a:t>
            </a:r>
            <a:r>
              <a:rPr lang="fi-FI" sz="1800" dirty="0"/>
              <a:t> and </a:t>
            </a:r>
            <a:r>
              <a:rPr lang="fi-FI" sz="1800" dirty="0" err="1"/>
              <a:t>outcomes</a:t>
            </a:r>
            <a:r>
              <a:rPr lang="fi-FI" sz="1800" dirty="0"/>
              <a:t> and for </a:t>
            </a:r>
            <a:r>
              <a:rPr lang="fi-FI" sz="1800" dirty="0" err="1"/>
              <a:t>designing</a:t>
            </a:r>
            <a:r>
              <a:rPr lang="fi-FI" sz="1800" dirty="0"/>
              <a:t> interventions. </a:t>
            </a:r>
          </a:p>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fi-FI" sz="1800" dirty="0" err="1"/>
              <a:t>The</a:t>
            </a:r>
            <a:r>
              <a:rPr lang="fi-FI" sz="1800" dirty="0"/>
              <a:t> </a:t>
            </a:r>
            <a:r>
              <a:rPr lang="fi-FI" sz="1800" dirty="0" err="1"/>
              <a:t>goal</a:t>
            </a:r>
            <a:r>
              <a:rPr lang="fi-FI" sz="1800" dirty="0"/>
              <a:t> is to </a:t>
            </a:r>
            <a:r>
              <a:rPr lang="fi-FI" sz="1800" dirty="0" err="1"/>
              <a:t>strengthen</a:t>
            </a:r>
            <a:r>
              <a:rPr lang="fi-FI" sz="1800" dirty="0"/>
              <a:t> </a:t>
            </a:r>
            <a:r>
              <a:rPr lang="fi-FI" sz="1800" dirty="0" err="1"/>
              <a:t>collective</a:t>
            </a:r>
            <a:r>
              <a:rPr lang="fi-FI" sz="1800" dirty="0"/>
              <a:t> </a:t>
            </a:r>
            <a:r>
              <a:rPr lang="fi-FI" sz="1800" dirty="0" err="1"/>
              <a:t>hope</a:t>
            </a:r>
            <a:r>
              <a:rPr lang="fi-FI" sz="1800" dirty="0"/>
              <a:t> </a:t>
            </a:r>
          </a:p>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fi-FI" sz="1800" dirty="0"/>
          </a:p>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fi-FI"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dirty="0">
              <a:solidFill>
                <a:srgbClr val="000000"/>
              </a:solidFill>
              <a:effectLst/>
              <a:latin typeface="Tw Cen MT" panose="020B0602020104020603" pitchFamily="34" charset="0"/>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7CE231-90B4-41C6-A926-C27AC9C5BD99}" type="slidenum">
              <a:rPr kumimoji="0" lang="fi-FI" sz="1200" b="0" i="0" u="none" strike="noStrike" kern="1200" cap="none" spc="0" normalizeH="0" baseline="0" noProof="0" smtClean="0">
                <a:ln>
                  <a:noFill/>
                </a:ln>
                <a:solidFill>
                  <a:prstClr val="black"/>
                </a:solidFill>
                <a:effectLst/>
                <a:uLnTx/>
                <a:uFillTx/>
                <a:latin typeface="Tw Cen MT" panose="020B06020201040206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i-FI" sz="1200" b="0" i="0" u="none" strike="noStrike" kern="1200" cap="none" spc="0" normalizeH="0" baseline="0" noProof="0">
              <a:ln>
                <a:noFill/>
              </a:ln>
              <a:solidFill>
                <a:prstClr val="black"/>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17271610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Visioning futures and creating solutions for complex issues demands creativity and thinking out of the box. </a:t>
            </a:r>
            <a:r>
              <a:rPr lang="fi-FI" sz="1800" dirty="0">
                <a:ln>
                  <a:noFill/>
                </a:ln>
                <a:solidFill>
                  <a:srgbClr val="000000"/>
                </a:solidFill>
                <a:effectLst/>
                <a:uFill>
                  <a:solidFill>
                    <a:srgbClr val="000000"/>
                  </a:solidFill>
                </a:uFill>
                <a:latin typeface="Calibri" panose="020F0502020204030204" pitchFamily="34" charset="0"/>
                <a:ea typeface="Arial Unicode MS"/>
                <a:cs typeface="Arial Unicode MS"/>
              </a:rPr>
              <a:t>L</a:t>
            </a:r>
            <a:r>
              <a:rPr lang="fi-FI" sz="1800" dirty="0"/>
              <a:t>earning </a:t>
            </a:r>
            <a:r>
              <a:rPr lang="fi-FI" sz="1800" dirty="0" err="1"/>
              <a:t>something</a:t>
            </a:r>
            <a:r>
              <a:rPr lang="fi-FI" sz="1800" dirty="0"/>
              <a:t> </a:t>
            </a:r>
            <a:r>
              <a:rPr lang="fi-FI" sz="1800" dirty="0" err="1"/>
              <a:t>that</a:t>
            </a:r>
            <a:r>
              <a:rPr lang="fi-FI" sz="1800" dirty="0"/>
              <a:t> is </a:t>
            </a:r>
            <a:r>
              <a:rPr lang="fi-FI" sz="1800" dirty="0" err="1"/>
              <a:t>not</a:t>
            </a:r>
            <a:r>
              <a:rPr lang="fi-FI" sz="1800" dirty="0"/>
              <a:t> </a:t>
            </a:r>
            <a:r>
              <a:rPr lang="fi-FI" sz="1800" dirty="0" err="1"/>
              <a:t>yet</a:t>
            </a:r>
            <a:r>
              <a:rPr lang="fi-FI" sz="1800" dirty="0"/>
              <a:t> </a:t>
            </a:r>
            <a:r>
              <a:rPr lang="fi-FI" sz="1800" dirty="0" err="1"/>
              <a:t>there</a:t>
            </a:r>
            <a:r>
              <a:rPr lang="fi-FI" sz="1800" dirty="0"/>
              <a:t>. </a:t>
            </a:r>
            <a:r>
              <a:rPr lang="en-US" sz="1800" b="0" i="0" u="none" strike="noStrike" dirty="0">
                <a:solidFill>
                  <a:srgbClr val="000000"/>
                </a:solidFill>
                <a:effectLst/>
                <a:latin typeface="Arial" panose="020B0604020202020204" pitchFamily="34" charset="0"/>
              </a:rPr>
              <a:t>Quoting Einstein: </a:t>
            </a: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problems can not be solved with the same thinking that have produced the problems.</a:t>
            </a:r>
            <a:endParaRPr lang="fi-FI" sz="1800" dirty="0">
              <a:ln>
                <a:noFill/>
              </a:ln>
              <a:solidFill>
                <a:schemeClr val="tx1"/>
              </a:solidFill>
              <a:effectLst/>
              <a:uFillTx/>
              <a:latin typeface="+mn-lt"/>
              <a:ea typeface="+mn-ea"/>
              <a:cs typeface="+mn-cs"/>
            </a:endParaRPr>
          </a:p>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We need to integrate different kinds of knowledge to address real life problems for example Inquiry-based and phenomenon-based learning, and transdisciplinary, </a:t>
            </a:r>
            <a:r>
              <a:rPr lang="en-GB" sz="1800" dirty="0" err="1">
                <a:ln>
                  <a:noFill/>
                </a:ln>
                <a:solidFill>
                  <a:srgbClr val="000000"/>
                </a:solidFill>
                <a:effectLst/>
                <a:uFill>
                  <a:solidFill>
                    <a:srgbClr val="000000"/>
                  </a:solidFill>
                </a:uFill>
                <a:latin typeface="Calibri" panose="020F0502020204030204" pitchFamily="34" charset="0"/>
                <a:ea typeface="Arial Unicode MS"/>
                <a:cs typeface="Arial Unicode MS"/>
              </a:rPr>
              <a:t>crosscurricular</a:t>
            </a: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  approaches that integrate arts and science</a:t>
            </a:r>
          </a:p>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fi-FI" sz="1800" dirty="0" err="1"/>
              <a:t>Focusing</a:t>
            </a:r>
            <a:r>
              <a:rPr lang="fi-FI" sz="1800" dirty="0"/>
              <a:t> on </a:t>
            </a:r>
            <a:r>
              <a:rPr lang="fi-FI" sz="1800" dirty="0" err="1"/>
              <a:t>real</a:t>
            </a:r>
            <a:r>
              <a:rPr lang="fi-FI" sz="1800" dirty="0"/>
              <a:t>-life </a:t>
            </a:r>
            <a:r>
              <a:rPr lang="fi-FI" sz="1800" dirty="0" err="1"/>
              <a:t>issues</a:t>
            </a:r>
            <a:r>
              <a:rPr lang="fi-FI" sz="1800" dirty="0"/>
              <a:t> is </a:t>
            </a:r>
            <a:r>
              <a:rPr lang="fi-FI" sz="1800" dirty="0" err="1"/>
              <a:t>essential</a:t>
            </a:r>
            <a:endParaRPr lang="fi-FI" sz="1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7CE231-90B4-41C6-A926-C27AC9C5BD99}" type="slidenum">
              <a:rPr kumimoji="0" lang="fi-FI" sz="1200" b="0" i="0" u="none" strike="noStrike" kern="1200" cap="none" spc="0" normalizeH="0" baseline="0" noProof="0" smtClean="0">
                <a:ln>
                  <a:noFill/>
                </a:ln>
                <a:solidFill>
                  <a:prstClr val="black"/>
                </a:solidFill>
                <a:effectLst/>
                <a:uLnTx/>
                <a:uFillTx/>
                <a:latin typeface="Tw Cen MT" panose="020B06020201040206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i-FI" sz="1200" b="0" i="0" u="none" strike="noStrike" kern="1200" cap="none" spc="0" normalizeH="0" baseline="0" noProof="0">
              <a:ln>
                <a:noFill/>
              </a:ln>
              <a:solidFill>
                <a:prstClr val="black"/>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3761186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a:solidFill>
                  <a:srgbClr val="333333"/>
                </a:solidFill>
                <a:effectLst/>
                <a:latin typeface="Tw Cen MT" panose="020B0602020104020603" pitchFamily="34" charset="0"/>
              </a:rPr>
              <a:t> </a:t>
            </a:r>
            <a:endParaRPr lang="en-US" sz="1200" b="0" i="0" u="none" strike="noStrike" baseline="0">
              <a:latin typeface="Tw Cen MT" panose="020B0602020104020603" pitchFamily="34" charset="0"/>
            </a:endParaRPr>
          </a:p>
          <a:p>
            <a:r>
              <a:rPr lang="fi-FI"/>
              <a:t>And </a:t>
            </a:r>
            <a:r>
              <a:rPr lang="fi-FI" err="1"/>
              <a:t>here</a:t>
            </a:r>
            <a:r>
              <a:rPr lang="fi-FI"/>
              <a:t> </a:t>
            </a:r>
            <a:r>
              <a:rPr lang="fi-FI" err="1"/>
              <a:t>comes</a:t>
            </a:r>
            <a:r>
              <a:rPr lang="fi-FI"/>
              <a:t> </a:t>
            </a:r>
            <a:r>
              <a:rPr lang="fi-FI" err="1"/>
              <a:t>the</a:t>
            </a:r>
            <a:r>
              <a:rPr lang="fi-FI"/>
              <a:t> </a:t>
            </a:r>
            <a:r>
              <a:rPr lang="fi-FI" err="1"/>
              <a:t>last</a:t>
            </a:r>
            <a:r>
              <a:rPr lang="fi-FI"/>
              <a:t> </a:t>
            </a:r>
            <a:r>
              <a:rPr lang="fi-FI" err="1"/>
              <a:t>step</a:t>
            </a:r>
            <a:r>
              <a:rPr lang="fi-FI"/>
              <a:t>, Action.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7CE231-90B4-41C6-A926-C27AC9C5BD9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90259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w Cen MT" panose="020B0602020104020603"/>
                <a:ea typeface="+mn-ea"/>
                <a:cs typeface="+mn-cs"/>
              </a:rPr>
              <a:t>A</a:t>
            </a:r>
            <a:r>
              <a:rPr lang="en-US" sz="1200" b="0" i="0" u="none" strike="noStrike" dirty="0" err="1">
                <a:solidFill>
                  <a:srgbClr val="000000"/>
                </a:solidFill>
                <a:effectLst/>
                <a:latin typeface="Arial" panose="020B0604020202020204" pitchFamily="34" charset="0"/>
              </a:rPr>
              <a:t>ction</a:t>
            </a:r>
            <a:r>
              <a:rPr lang="en-US" sz="1200" b="0" i="0" u="none" strike="noStrike" dirty="0">
                <a:solidFill>
                  <a:srgbClr val="000000"/>
                </a:solidFill>
                <a:effectLst/>
                <a:latin typeface="Arial" panose="020B0604020202020204" pitchFamily="34" charset="0"/>
              </a:rPr>
              <a:t> is the core and goal of the whole roadmap process. But </a:t>
            </a:r>
            <a:r>
              <a:rPr kumimoji="0" lang="en-GB" sz="1200" b="0" i="0" u="none" strike="noStrike" kern="1200" cap="none" spc="0" normalizeH="0" baseline="0" noProof="0" dirty="0">
                <a:ln>
                  <a:noFill/>
                </a:ln>
                <a:solidFill>
                  <a:prstClr val="black"/>
                </a:solidFill>
                <a:effectLst/>
                <a:uLnTx/>
                <a:uFillTx/>
                <a:latin typeface="Tw Cen MT" panose="020B0602020104020603"/>
                <a:ea typeface="+mn-ea"/>
                <a:cs typeface="+mn-cs"/>
              </a:rPr>
              <a:t>how to proceed? How to walk the talk? Without previous steps it is not possible to figure out the right and most effective way to promote sustainability, </a:t>
            </a:r>
            <a:r>
              <a:rPr kumimoji="0" lang="en-GB" sz="1050" b="0" i="0" u="none" strike="noStrike" kern="1200" cap="none" spc="0" normalizeH="0" baseline="0" noProof="0" dirty="0">
                <a:ln>
                  <a:noFill/>
                </a:ln>
                <a:solidFill>
                  <a:prstClr val="black"/>
                </a:solidFill>
                <a:effectLst/>
                <a:uLnTx/>
                <a:uFillTx/>
                <a:latin typeface="Tw Cen MT" panose="020B0602020104020603"/>
                <a:ea typeface="+mn-ea"/>
                <a:cs typeface="+mn-cs"/>
              </a:rPr>
              <a:t>This step also includes three parts. </a:t>
            </a:r>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F5804-3C3C-4C89-AA96-5C1E586ED2ED}"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68588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First, there should be time and places for sustainability activities at school or university. However, unconnected, separate projects are easily forgotten after the project ends.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Thus, this means, some kind of planned stable structures for promotion of sustainability are needed.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New sustainable practices should be embedded in normal everyday life, that helps to engage everybody.. That enables permanent changes for sustainability –</a:t>
            </a:r>
            <a:r>
              <a:rPr lang="en-US" sz="1800" b="0" i="0" u="none" strike="noStrike" dirty="0">
                <a:solidFill>
                  <a:srgbClr val="000000"/>
                </a:solidFill>
                <a:effectLst/>
                <a:latin typeface="Tw Cen MT" panose="020B0602020104020603" pitchFamily="34" charset="0"/>
                <a:cs typeface="Arial"/>
              </a:rPr>
              <a:t>Activity for promoting sustainability is easier, if there are</a:t>
            </a:r>
            <a:r>
              <a:rPr lang="en-GB" sz="1800" dirty="0"/>
              <a:t> structures, like working teams, specific times in timetable for sustainability issues, rules for administration, and persons in charge of sustainability as facilitators of cooperation.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t>Defining power relations, authorities and responsibilities is important. Leaders have a crucial role in this work.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t>It is important to learn to influence on the infrastructures that are outside the school or university. This could be a good exercise for students to make change in the society, too.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dirty="0">
              <a:solidFill>
                <a:srgbClr val="000000"/>
              </a:solidFill>
              <a:effectLst/>
              <a:latin typeface="Tw Cen MT" panose="020B0602020104020603" pitchFamily="34" charset="0"/>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7CE231-90B4-41C6-A926-C27AC9C5BD99}" type="slidenum">
              <a:rPr kumimoji="0" lang="fi-FI" sz="1200" b="0" i="0" u="none" strike="noStrike" kern="1200" cap="none" spc="0" normalizeH="0" baseline="0" noProof="0" smtClean="0">
                <a:ln>
                  <a:noFill/>
                </a:ln>
                <a:solidFill>
                  <a:prstClr val="black"/>
                </a:solidFill>
                <a:effectLst/>
                <a:uLnTx/>
                <a:uFillTx/>
                <a:latin typeface="Tw Cen MT" panose="020B06020201040206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i-FI" sz="1200" b="0" i="0" u="none" strike="noStrike" kern="1200" cap="none" spc="0" normalizeH="0" baseline="0" noProof="0">
              <a:ln>
                <a:noFill/>
              </a:ln>
              <a:solidFill>
                <a:prstClr val="black"/>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3947756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1800" dirty="0"/>
              <a:t>Well planned is half done. So we need some kind of action plan.</a:t>
            </a:r>
          </a:p>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1800" dirty="0"/>
              <a:t>Strategy and goals enable </a:t>
            </a:r>
            <a:r>
              <a:rPr lang="en-US" sz="1800" dirty="0"/>
              <a:t>progressing in the long term. </a:t>
            </a:r>
          </a:p>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dirty="0"/>
              <a:t>Somebody may think that Planning processes is frustrating and </a:t>
            </a:r>
            <a:r>
              <a:rPr lang="fi-FI" sz="2800" b="0" dirty="0" err="1"/>
              <a:t>bureaucracy</a:t>
            </a:r>
            <a:r>
              <a:rPr lang="fi-FI" sz="2800" b="0" dirty="0"/>
              <a:t> -  </a:t>
            </a:r>
            <a:r>
              <a:rPr lang="fi-FI" sz="2800" b="0" dirty="0" err="1"/>
              <a:t>but</a:t>
            </a:r>
            <a:r>
              <a:rPr lang="fi-FI" sz="2800" b="0" dirty="0"/>
              <a:t> in </a:t>
            </a:r>
            <a:r>
              <a:rPr lang="fi-FI" sz="2800" b="0" dirty="0" err="1"/>
              <a:t>fact</a:t>
            </a:r>
            <a:r>
              <a:rPr lang="fi-FI" sz="2800" b="0" dirty="0"/>
              <a:t> it is a </a:t>
            </a:r>
            <a:r>
              <a:rPr lang="fi-FI" sz="2800" b="0" dirty="0" err="1"/>
              <a:t>part</a:t>
            </a:r>
            <a:r>
              <a:rPr lang="fi-FI" sz="2800" b="0" dirty="0"/>
              <a:t> of </a:t>
            </a:r>
            <a:r>
              <a:rPr lang="fi-FI" sz="2800" b="0" dirty="0" err="1"/>
              <a:t>the</a:t>
            </a:r>
            <a:r>
              <a:rPr lang="fi-FI" sz="2800" b="0" dirty="0"/>
              <a:t> </a:t>
            </a:r>
            <a:r>
              <a:rPr lang="fi-FI" sz="2800" b="0" dirty="0" err="1"/>
              <a:t>journey</a:t>
            </a:r>
            <a:r>
              <a:rPr lang="en-US" sz="1800" b="0" dirty="0"/>
              <a:t>:</a:t>
            </a:r>
            <a:r>
              <a:rPr lang="en-US" sz="1800" dirty="0"/>
              <a:t> skills, knowledge and attitudes develop during the planning work. To reach collective learning, everybody should be involved!</a:t>
            </a:r>
            <a:endParaRPr lang="en-GB" sz="1800" dirty="0"/>
          </a:p>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dirty="0"/>
              <a:t>All previous steps and viewpoints should be included: The plan should be based on the engagement and values of people, on connections sorted out, metering of environmental performance and visioning of possibilities in this context. </a:t>
            </a:r>
          </a:p>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dirty="0"/>
              <a:t>The plan should make action concrete: Who does what with whom, when, and with which resources </a:t>
            </a:r>
          </a:p>
          <a:p>
            <a:pPr marL="0" marR="0" lvl="0" indent="0" algn="just"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endParaRPr lang="en-GB" sz="1800" dirty="0"/>
          </a:p>
          <a:p>
            <a:pPr marL="0" marR="0" lvl="0" indent="0" algn="just"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endParaRPr lang="en-GB" sz="1800" dirty="0"/>
          </a:p>
          <a:p>
            <a:pPr marL="0" marR="0" lvl="0" indent="0" algn="just"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endPar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7CE231-90B4-41C6-A926-C27AC9C5BD99}" type="slidenum">
              <a:rPr kumimoji="0" lang="fi-FI" sz="1200" b="0" i="0" u="none" strike="noStrike" kern="1200" cap="none" spc="0" normalizeH="0" baseline="0" noProof="0" smtClean="0">
                <a:ln>
                  <a:noFill/>
                </a:ln>
                <a:solidFill>
                  <a:prstClr val="black"/>
                </a:solidFill>
                <a:effectLst/>
                <a:uLnTx/>
                <a:uFillTx/>
                <a:latin typeface="Tw Cen MT" panose="020B06020201040206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i-FI" sz="1200" b="0" i="0" u="none" strike="noStrike" kern="1200" cap="none" spc="0" normalizeH="0" baseline="0" noProof="0">
              <a:ln>
                <a:noFill/>
              </a:ln>
              <a:solidFill>
                <a:prstClr val="black"/>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35889783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In many schools and universities there is lack of </a:t>
            </a:r>
            <a:r>
              <a:rPr lang="fi-FI" sz="1800" dirty="0"/>
              <a:t>money, </a:t>
            </a:r>
            <a:r>
              <a:rPr lang="fi-FI" sz="1800" dirty="0" err="1"/>
              <a:t>time</a:t>
            </a:r>
            <a:r>
              <a:rPr lang="fi-FI" sz="1800" dirty="0"/>
              <a:t> </a:t>
            </a:r>
            <a:r>
              <a:rPr lang="fi-FI" sz="1800" dirty="0" err="1"/>
              <a:t>or</a:t>
            </a:r>
            <a:r>
              <a:rPr lang="fi-FI" sz="1800" dirty="0"/>
              <a:t> </a:t>
            </a:r>
            <a:r>
              <a:rPr lang="fi-FI" sz="1800" dirty="0" err="1"/>
              <a:t>wellbeing</a:t>
            </a:r>
            <a:r>
              <a:rPr lang="fi-FI" sz="1800" dirty="0"/>
              <a:t> </a:t>
            </a:r>
            <a:r>
              <a:rPr lang="fi-FI" sz="1800" dirty="0" err="1"/>
              <a:t>that</a:t>
            </a:r>
            <a:r>
              <a:rPr lang="fi-FI" sz="1800" dirty="0"/>
              <a:t> </a:t>
            </a:r>
            <a:r>
              <a:rPr lang="fi-FI" sz="1800" dirty="0" err="1"/>
              <a:t>restricts</a:t>
            </a:r>
            <a:r>
              <a:rPr lang="fi-FI" sz="1800" dirty="0"/>
              <a:t> </a:t>
            </a:r>
            <a:r>
              <a:rPr lang="fi-FI" sz="1800" dirty="0" err="1"/>
              <a:t>activity</a:t>
            </a:r>
            <a:r>
              <a:rPr lang="fi-FI" sz="1800" dirty="0"/>
              <a:t>. </a:t>
            </a:r>
            <a:r>
              <a:rPr lang="fi-FI" sz="1800" dirty="0" err="1"/>
              <a:t>These</a:t>
            </a:r>
            <a:r>
              <a:rPr lang="fi-FI" sz="1800" dirty="0"/>
              <a:t> </a:t>
            </a:r>
            <a:r>
              <a:rPr lang="fi-FI" sz="1800" dirty="0" err="1"/>
              <a:t>are</a:t>
            </a:r>
            <a:r>
              <a:rPr lang="fi-FI" sz="1800" dirty="0"/>
              <a:t> </a:t>
            </a:r>
            <a:r>
              <a:rPr lang="fi-FI" sz="1800" dirty="0" err="1"/>
              <a:t>necessary</a:t>
            </a:r>
            <a:r>
              <a:rPr lang="fi-FI" sz="1800" dirty="0"/>
              <a:t> </a:t>
            </a:r>
            <a:r>
              <a:rPr lang="fi-FI" sz="1800" dirty="0" err="1"/>
              <a:t>resources</a:t>
            </a:r>
            <a:r>
              <a:rPr lang="fi-FI" sz="1800" dirty="0"/>
              <a:t> for </a:t>
            </a:r>
            <a:r>
              <a:rPr lang="fi-FI" sz="1800" dirty="0" err="1"/>
              <a:t>promotion</a:t>
            </a:r>
            <a:r>
              <a:rPr lang="fi-FI" sz="1800" dirty="0"/>
              <a:t> of </a:t>
            </a:r>
            <a:r>
              <a:rPr lang="fi-FI" sz="1800" dirty="0" err="1"/>
              <a:t>sustainability</a:t>
            </a:r>
            <a:r>
              <a:rPr lang="fi-FI" sz="1800" dirty="0"/>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To change the school or university needs money for procurements or salaries, time for planning and action, pedagogical tools and models, and personal skills, knowledge, and abilities, including wellbeing.</a:t>
            </a:r>
            <a:endParaRPr lang="fi-FI" sz="18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Resources for sustainability work could be acquired through </a:t>
            </a:r>
            <a:r>
              <a:rPr lang="en-US" sz="1800" dirty="0" err="1"/>
              <a:t>priorization</a:t>
            </a:r>
            <a:r>
              <a:rPr lang="en-US" sz="1800" dirty="0"/>
              <a:t> and </a:t>
            </a:r>
            <a:r>
              <a:rPr lang="fi-FI" sz="1800" dirty="0" err="1"/>
              <a:t>reallocating</a:t>
            </a:r>
            <a:r>
              <a:rPr lang="fi-FI" sz="1800" dirty="0"/>
              <a:t> </a:t>
            </a:r>
            <a:r>
              <a:rPr lang="en-US" sz="1800" dirty="0"/>
              <a:t>existing resources. Projects could provide some extra resources, but the risk is that the results </a:t>
            </a:r>
            <a:r>
              <a:rPr lang="fi-FI" sz="1800" dirty="0" err="1"/>
              <a:t>don´t</a:t>
            </a:r>
            <a:r>
              <a:rPr lang="fi-FI" sz="1800" dirty="0"/>
              <a:t> </a:t>
            </a:r>
            <a:r>
              <a:rPr lang="fi-FI" sz="1800" dirty="0" err="1"/>
              <a:t>last</a:t>
            </a:r>
            <a:r>
              <a:rPr lang="fi-FI" sz="1800" dirty="0"/>
              <a:t> long, </a:t>
            </a:r>
            <a:r>
              <a:rPr lang="fi-FI" sz="1800" dirty="0" err="1"/>
              <a:t>if</a:t>
            </a:r>
            <a:r>
              <a:rPr lang="fi-FI" sz="1800" dirty="0"/>
              <a:t> </a:t>
            </a:r>
            <a:r>
              <a:rPr lang="fi-FI" sz="1800" dirty="0" err="1"/>
              <a:t>permanent</a:t>
            </a:r>
            <a:r>
              <a:rPr lang="fi-FI" sz="1800" dirty="0"/>
              <a:t> </a:t>
            </a:r>
            <a:r>
              <a:rPr lang="fi-FI" sz="1800" dirty="0" err="1"/>
              <a:t>resources</a:t>
            </a:r>
            <a:r>
              <a:rPr lang="fi-FI" sz="1800" dirty="0"/>
              <a:t> </a:t>
            </a:r>
            <a:r>
              <a:rPr lang="fi-FI" sz="1800" dirty="0" err="1"/>
              <a:t>are</a:t>
            </a:r>
            <a:r>
              <a:rPr lang="fi-FI" sz="1800" dirty="0"/>
              <a:t> </a:t>
            </a:r>
            <a:r>
              <a:rPr lang="fi-FI" sz="1800" dirty="0" err="1"/>
              <a:t>not</a:t>
            </a:r>
            <a:r>
              <a:rPr lang="fi-FI" sz="1800" dirty="0"/>
              <a:t> </a:t>
            </a:r>
            <a:r>
              <a:rPr lang="fi-FI" sz="1800" dirty="0" err="1"/>
              <a:t>available</a:t>
            </a:r>
            <a:r>
              <a:rPr lang="fi-FI" sz="1800" dirty="0"/>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800" dirty="0"/>
              <a:t>Personal </a:t>
            </a:r>
            <a:r>
              <a:rPr lang="fi-FI" sz="1800" dirty="0" err="1"/>
              <a:t>learning</a:t>
            </a:r>
            <a:r>
              <a:rPr lang="fi-FI" sz="1800" dirty="0"/>
              <a:t> in </a:t>
            </a:r>
            <a:r>
              <a:rPr lang="fi-FI" sz="1800" dirty="0" err="1"/>
              <a:t>the</a:t>
            </a:r>
            <a:r>
              <a:rPr lang="fi-FI" sz="1800" dirty="0"/>
              <a:t> </a:t>
            </a:r>
            <a:r>
              <a:rPr lang="fi-FI" sz="1800" dirty="0" err="1"/>
              <a:t>process</a:t>
            </a:r>
            <a:r>
              <a:rPr lang="fi-FI" sz="1800" dirty="0"/>
              <a:t> and </a:t>
            </a:r>
            <a:r>
              <a:rPr lang="fi-FI" sz="1800" dirty="0" err="1"/>
              <a:t>learning</a:t>
            </a:r>
            <a:r>
              <a:rPr lang="fi-FI" sz="1800" dirty="0"/>
              <a:t> to </a:t>
            </a:r>
            <a:r>
              <a:rPr lang="fi-FI" sz="1800" dirty="0" err="1"/>
              <a:t>coordinate</a:t>
            </a:r>
            <a:r>
              <a:rPr lang="fi-FI" sz="1800" dirty="0"/>
              <a:t> </a:t>
            </a:r>
            <a:r>
              <a:rPr lang="fi-FI" sz="1800" dirty="0" err="1"/>
              <a:t>activities</a:t>
            </a:r>
            <a:r>
              <a:rPr lang="fi-FI" sz="1800" dirty="0"/>
              <a:t> </a:t>
            </a:r>
            <a:r>
              <a:rPr lang="fi-FI" sz="1800" dirty="0" err="1"/>
              <a:t>effectively</a:t>
            </a:r>
            <a:r>
              <a:rPr lang="fi-FI" sz="1800" dirty="0"/>
              <a:t> </a:t>
            </a:r>
            <a:r>
              <a:rPr lang="fi-FI" sz="1800" dirty="0" err="1"/>
              <a:t>could</a:t>
            </a:r>
            <a:r>
              <a:rPr lang="fi-FI" sz="1800" dirty="0"/>
              <a:t> </a:t>
            </a:r>
            <a:r>
              <a:rPr lang="fi-FI" sz="1800" dirty="0" err="1"/>
              <a:t>be</a:t>
            </a:r>
            <a:r>
              <a:rPr lang="fi-FI" sz="1800" dirty="0"/>
              <a:t> </a:t>
            </a:r>
            <a:r>
              <a:rPr lang="fi-FI" sz="1800" dirty="0" err="1"/>
              <a:t>seen</a:t>
            </a:r>
            <a:r>
              <a:rPr lang="fi-FI" sz="1800" dirty="0"/>
              <a:t> as </a:t>
            </a:r>
            <a:r>
              <a:rPr lang="fi-FI" sz="1800" dirty="0" err="1"/>
              <a:t>permanent</a:t>
            </a:r>
            <a:r>
              <a:rPr lang="fi-FI" sz="1800" dirty="0"/>
              <a:t> </a:t>
            </a:r>
            <a:r>
              <a:rPr lang="fi-FI" sz="1800" dirty="0" err="1"/>
              <a:t>increase</a:t>
            </a:r>
            <a:r>
              <a:rPr lang="fi-FI" sz="1800" dirty="0"/>
              <a:t> of </a:t>
            </a:r>
            <a:r>
              <a:rPr lang="fi-FI" sz="1800" dirty="0" err="1"/>
              <a:t>resources</a:t>
            </a:r>
            <a:r>
              <a:rPr lang="fi-FI" sz="1800" dirty="0"/>
              <a:t> – </a:t>
            </a:r>
            <a:r>
              <a:rPr lang="fi-FI" sz="1800" dirty="0" err="1"/>
              <a:t>learning</a:t>
            </a:r>
            <a:r>
              <a:rPr lang="fi-FI" sz="1800" dirty="0"/>
              <a:t> </a:t>
            </a:r>
            <a:r>
              <a:rPr lang="fi-FI" sz="1800" dirty="0" err="1"/>
              <a:t>can</a:t>
            </a:r>
            <a:r>
              <a:rPr lang="fi-FI" sz="1800" dirty="0"/>
              <a:t> no-</a:t>
            </a:r>
            <a:r>
              <a:rPr lang="fi-FI" sz="1800" dirty="0" err="1"/>
              <a:t>one</a:t>
            </a:r>
            <a:r>
              <a:rPr lang="fi-FI" sz="1800" dirty="0"/>
              <a:t> </a:t>
            </a:r>
            <a:r>
              <a:rPr lang="fi-FI" sz="1800" dirty="0" err="1"/>
              <a:t>take</a:t>
            </a:r>
            <a:r>
              <a:rPr lang="fi-FI" sz="1800" dirty="0"/>
              <a:t> </a:t>
            </a:r>
            <a:r>
              <a:rPr lang="fi-FI" sz="1800" dirty="0" err="1"/>
              <a:t>away</a:t>
            </a:r>
            <a:r>
              <a:rPr lang="fi-FI" sz="18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dirty="0">
              <a:solidFill>
                <a:srgbClr val="000000"/>
              </a:solidFill>
              <a:effectLst/>
              <a:latin typeface="Tw Cen MT" panose="020B0602020104020603" pitchFamily="34" charset="0"/>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7CE231-90B4-41C6-A926-C27AC9C5BD99}" type="slidenum">
              <a:rPr kumimoji="0" lang="fi-FI" sz="1200" b="0" i="0" u="none" strike="noStrike" kern="1200" cap="none" spc="0" normalizeH="0" baseline="0" noProof="0" smtClean="0">
                <a:ln>
                  <a:noFill/>
                </a:ln>
                <a:solidFill>
                  <a:prstClr val="black"/>
                </a:solidFill>
                <a:effectLst/>
                <a:uLnTx/>
                <a:uFillTx/>
                <a:latin typeface="Tw Cen MT" panose="020B06020201040206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i-FI" sz="1200" b="0" i="0" u="none" strike="noStrike" kern="1200" cap="none" spc="0" normalizeH="0" baseline="0" noProof="0">
              <a:ln>
                <a:noFill/>
              </a:ln>
              <a:solidFill>
                <a:prstClr val="black"/>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39609953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solidFill>
                  <a:srgbClr val="333333"/>
                </a:solidFill>
                <a:effectLst/>
                <a:latin typeface="Tw Cen MT" panose="020B0602020104020603" pitchFamily="34" charset="0"/>
              </a:rPr>
              <a:t> These were the four steps of our roadmap for sustainability education. We hope that you find this helpful for promotion in your context. </a:t>
            </a:r>
          </a:p>
          <a:p>
            <a:pPr algn="l"/>
            <a:r>
              <a:rPr lang="en-US" sz="1200" b="0" i="0" u="none" strike="noStrike" baseline="0" dirty="0">
                <a:solidFill>
                  <a:srgbClr val="333333"/>
                </a:solidFill>
                <a:effectLst/>
                <a:latin typeface="Tw Cen MT" panose="020B0602020104020603" pitchFamily="34" charset="0"/>
              </a:rPr>
              <a:t>We are grateful for feedback and comments that is essential for further development! </a:t>
            </a:r>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7CE231-90B4-41C6-A926-C27AC9C5BD9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06534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This</a:t>
            </a:r>
            <a:r>
              <a:rPr lang="fi-FI" dirty="0"/>
              <a:t> </a:t>
            </a:r>
            <a:r>
              <a:rPr lang="fi-FI" dirty="0" err="1"/>
              <a:t>was</a:t>
            </a:r>
            <a:r>
              <a:rPr lang="fi-FI" dirty="0"/>
              <a:t> </a:t>
            </a:r>
            <a:r>
              <a:rPr lang="fi-FI" dirty="0" err="1"/>
              <a:t>our</a:t>
            </a:r>
            <a:r>
              <a:rPr lang="fi-FI" dirty="0"/>
              <a:t> </a:t>
            </a:r>
            <a:r>
              <a:rPr lang="fi-FI" dirty="0" err="1"/>
              <a:t>introduction</a:t>
            </a:r>
            <a:r>
              <a:rPr lang="fi-FI" dirty="0"/>
              <a:t> to </a:t>
            </a:r>
            <a:r>
              <a:rPr lang="fi-FI" dirty="0" err="1"/>
              <a:t>roadmap</a:t>
            </a:r>
            <a:r>
              <a:rPr lang="fi-FI" dirty="0"/>
              <a:t>. </a:t>
            </a:r>
          </a:p>
          <a:p>
            <a:endParaRPr lang="fi-FI" dirty="0"/>
          </a:p>
          <a:p>
            <a:r>
              <a:rPr lang="fi-FI" dirty="0"/>
              <a:t>Here </a:t>
            </a:r>
            <a:r>
              <a:rPr lang="fi-FI" dirty="0" err="1"/>
              <a:t>you</a:t>
            </a:r>
            <a:r>
              <a:rPr lang="fi-FI" dirty="0"/>
              <a:t> </a:t>
            </a:r>
            <a:r>
              <a:rPr lang="fi-FI" dirty="0" err="1"/>
              <a:t>can</a:t>
            </a:r>
            <a:r>
              <a:rPr lang="fi-FI" dirty="0"/>
              <a:t> </a:t>
            </a:r>
            <a:r>
              <a:rPr lang="fi-FI" dirty="0" err="1"/>
              <a:t>see</a:t>
            </a:r>
            <a:r>
              <a:rPr lang="fi-FI" dirty="0"/>
              <a:t> </a:t>
            </a:r>
            <a:r>
              <a:rPr lang="fi-FI" dirty="0" err="1"/>
              <a:t>our</a:t>
            </a:r>
            <a:r>
              <a:rPr lang="fi-FI" dirty="0"/>
              <a:t> </a:t>
            </a:r>
            <a:r>
              <a:rPr lang="fi-FI" dirty="0" err="1"/>
              <a:t>contact</a:t>
            </a:r>
            <a:r>
              <a:rPr lang="fi-FI" dirty="0"/>
              <a:t> </a:t>
            </a:r>
            <a:r>
              <a:rPr lang="fi-FI" dirty="0" err="1"/>
              <a:t>information</a:t>
            </a:r>
            <a:r>
              <a:rPr lang="fi-FI" dirty="0"/>
              <a:t>. </a:t>
            </a:r>
          </a:p>
          <a:p>
            <a:endParaRPr lang="fi-FI" dirty="0"/>
          </a:p>
          <a:p>
            <a:r>
              <a:rPr lang="fi-FI" dirty="0" err="1"/>
              <a:t>Thank</a:t>
            </a:r>
            <a:r>
              <a:rPr lang="fi-FI" dirty="0"/>
              <a:t> </a:t>
            </a:r>
            <a:r>
              <a:rPr lang="fi-FI" dirty="0" err="1"/>
              <a:t>you</a:t>
            </a:r>
            <a:r>
              <a:rPr lang="fi-FI" dirty="0"/>
              <a:t> and </a:t>
            </a:r>
            <a:r>
              <a:rPr lang="fi-FI" dirty="0" err="1"/>
              <a:t>godd</a:t>
            </a:r>
            <a:r>
              <a:rPr lang="fi-FI" dirty="0"/>
              <a:t> </a:t>
            </a:r>
            <a:r>
              <a:rPr lang="fi-FI" dirty="0" err="1"/>
              <a:t>luck</a:t>
            </a:r>
            <a:r>
              <a:rPr lang="fi-FI" dirty="0"/>
              <a:t> and </a:t>
            </a:r>
            <a:r>
              <a:rPr lang="fi-FI" dirty="0" err="1"/>
              <a:t>courage</a:t>
            </a:r>
            <a:r>
              <a:rPr lang="fi-FI" dirty="0"/>
              <a:t> for </a:t>
            </a:r>
            <a:r>
              <a:rPr lang="fi-FI" dirty="0" err="1"/>
              <a:t>promotion</a:t>
            </a:r>
            <a:r>
              <a:rPr lang="fi-FI" dirty="0"/>
              <a:t> </a:t>
            </a:r>
            <a:r>
              <a:rPr lang="fi-FI" dirty="0" err="1"/>
              <a:t>sustainability</a:t>
            </a:r>
            <a:r>
              <a:rPr lang="fi-FI" dirty="0"/>
              <a:t>! </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7CE231-90B4-41C6-A926-C27AC9C5BD99}" type="slidenum">
              <a:rPr kumimoji="0" lang="fi-FI" sz="1200" b="0" i="0" u="none" strike="noStrike" kern="1200" cap="none" spc="0" normalizeH="0" baseline="0" noProof="0" smtClean="0">
                <a:ln>
                  <a:noFill/>
                </a:ln>
                <a:solidFill>
                  <a:prstClr val="black"/>
                </a:solidFill>
                <a:effectLst/>
                <a:uLnTx/>
                <a:uFillTx/>
                <a:latin typeface="Tw Cen MT" panose="020B06020201040206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i-FI" sz="1200" b="0" i="0" u="none" strike="noStrike" kern="1200" cap="none" spc="0" normalizeH="0" baseline="0" noProof="0">
              <a:ln>
                <a:noFill/>
              </a:ln>
              <a:solidFill>
                <a:prstClr val="black"/>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2511366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dirty="0">
                <a:effectLst/>
                <a:latin typeface="Lato" panose="020F0502020204030203" pitchFamily="34" charset="0"/>
                <a:ea typeface="Lato" panose="020F0502020204030203" pitchFamily="34" charset="0"/>
                <a:cs typeface="Times New Roman" panose="02020603050405020304" pitchFamily="18" charset="0"/>
              </a:rPr>
              <a:t>The aim of the roadmap is to further develop the sustainability competences outlined in </a:t>
            </a:r>
            <a:r>
              <a:rPr lang="en-GB" sz="1800" dirty="0" err="1">
                <a:effectLst/>
                <a:latin typeface="Lato" panose="020F0502020204030203" pitchFamily="34" charset="0"/>
                <a:ea typeface="Lato" panose="020F0502020204030203" pitchFamily="34" charset="0"/>
                <a:cs typeface="Times New Roman" panose="02020603050405020304" pitchFamily="18" charset="0"/>
              </a:rPr>
              <a:t>GreenComp</a:t>
            </a:r>
            <a:r>
              <a:rPr lang="en-GB" sz="1800" dirty="0">
                <a:effectLst/>
                <a:latin typeface="Lato" panose="020F0502020204030203" pitchFamily="34" charset="0"/>
                <a:ea typeface="Lato" panose="020F0502020204030203" pitchFamily="34" charset="0"/>
                <a:cs typeface="Times New Roman" panose="02020603050405020304" pitchFamily="18" charset="0"/>
              </a:rPr>
              <a:t> - the European sustainability competence framework, developed by the Joint Research </a:t>
            </a:r>
            <a:r>
              <a:rPr lang="en-GB" sz="1800" dirty="0" err="1">
                <a:effectLst/>
                <a:latin typeface="Lato" panose="020F0502020204030203" pitchFamily="34" charset="0"/>
                <a:ea typeface="Lato" panose="020F0502020204030203" pitchFamily="34" charset="0"/>
                <a:cs typeface="Times New Roman" panose="02020603050405020304" pitchFamily="18" charset="0"/>
              </a:rPr>
              <a:t>Center</a:t>
            </a:r>
            <a:r>
              <a:rPr lang="en-GB" sz="1800" dirty="0">
                <a:effectLst/>
                <a:latin typeface="Lato" panose="020F0502020204030203" pitchFamily="34" charset="0"/>
                <a:ea typeface="Lato" panose="020F0502020204030203" pitchFamily="34" charset="0"/>
                <a:cs typeface="Times New Roman" panose="02020603050405020304" pitchFamily="18" charset="0"/>
              </a:rPr>
              <a:t> of the European Commission (Bianchi &amp; al. 2022). </a:t>
            </a:r>
          </a:p>
          <a:p>
            <a:pPr algn="l"/>
            <a:endParaRPr lang="en-US" sz="1800" b="0" i="0" u="none" strike="noStrike" baseline="0" dirty="0">
              <a:latin typeface="Tw Cen MT" panose="020B06020201040206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Tw Cen MT" panose="020B0602020104020603" pitchFamily="34" charset="0"/>
              </a:rPr>
              <a:t>The </a:t>
            </a:r>
            <a:r>
              <a:rPr lang="en-US" sz="1800" b="0" i="0" u="none" strike="noStrike" baseline="0" dirty="0" err="1">
                <a:latin typeface="Tw Cen MT" panose="020B0602020104020603" pitchFamily="34" charset="0"/>
              </a:rPr>
              <a:t>GreenComp</a:t>
            </a:r>
            <a:r>
              <a:rPr lang="en-US" sz="1800" b="0" i="0" u="none" strike="noStrike" baseline="0" dirty="0">
                <a:latin typeface="Tw Cen MT" panose="020B0602020104020603" pitchFamily="34" charset="0"/>
              </a:rPr>
              <a:t> is one of the policy actions set out in the European Green Deal as a catalyst to promote learning on environmental sustainability in the European Union. </a:t>
            </a:r>
            <a:r>
              <a:rPr lang="en-US" sz="1800" b="0" i="0" u="none" strike="noStrike" baseline="0" dirty="0" err="1">
                <a:latin typeface="Tw Cen MT" panose="020B0602020104020603" pitchFamily="34" charset="0"/>
              </a:rPr>
              <a:t>GreenComp</a:t>
            </a:r>
            <a:r>
              <a:rPr lang="en-US" sz="1800" b="0" i="0" u="none" strike="noStrike" baseline="0" dirty="0">
                <a:latin typeface="Tw Cen MT" panose="020B0602020104020603" pitchFamily="34" charset="0"/>
              </a:rPr>
              <a:t> </a:t>
            </a:r>
            <a:r>
              <a:rPr lang="en-US" sz="1800" dirty="0">
                <a:solidFill>
                  <a:schemeClr val="tx2">
                    <a:lumMod val="75000"/>
                  </a:schemeClr>
                </a:solidFill>
              </a:rPr>
              <a:t>identifies a set of sustainability competences -knowledge, skills and attitudes. </a:t>
            </a:r>
            <a:endParaRPr lang="fi-FI" sz="1800" dirty="0">
              <a:solidFill>
                <a:schemeClr val="tx2">
                  <a:lumMod val="75000"/>
                </a:schemeClr>
              </a:solidFill>
              <a:hlinkClick r:id="" action="ppaction://noaction">
                <a:extLst>
                  <a:ext uri="{A12FA001-AC4F-418D-AE19-62706E023703}">
                    <ahyp:hlinkClr xmlns:ahyp="http://schemas.microsoft.com/office/drawing/2018/hyperlinkcolor" val="tx"/>
                  </a:ext>
                </a:extLst>
              </a:hlinkClick>
            </a:endParaRPr>
          </a:p>
          <a:p>
            <a:pPr algn="l"/>
            <a:endParaRPr lang="en-US" sz="1800" b="0" i="0" u="none" strike="noStrike" baseline="0" dirty="0">
              <a:latin typeface="Tw Cen MT" panose="020B0602020104020603" pitchFamily="34" charset="0"/>
            </a:endParaRPr>
          </a:p>
          <a:p>
            <a:pPr algn="l"/>
            <a:r>
              <a:rPr lang="en-US" sz="1800" b="0" i="0" u="none" strike="noStrike" baseline="0" dirty="0">
                <a:latin typeface="Tw Cen MT" panose="020B0602020104020603" pitchFamily="34" charset="0"/>
              </a:rPr>
              <a:t>The picture here explains how  </a:t>
            </a:r>
            <a:r>
              <a:rPr lang="en-US" sz="1800" b="0" i="0" u="none" strike="noStrike" baseline="0" dirty="0" err="1">
                <a:latin typeface="Tw Cen MT" panose="020B0602020104020603" pitchFamily="34" charset="0"/>
              </a:rPr>
              <a:t>GreenComp</a:t>
            </a:r>
            <a:r>
              <a:rPr lang="en-US" sz="1800" b="0" i="0" u="none" strike="noStrike" baseline="0" dirty="0">
                <a:latin typeface="Tw Cen MT" panose="020B0602020104020603" pitchFamily="34" charset="0"/>
              </a:rPr>
              <a:t> includes four competences areas and each of them consist of four competences that cover definitions of knowledge, skills and attitudes. </a:t>
            </a:r>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7CE231-90B4-41C6-A926-C27AC9C5BD99}" type="slidenum">
              <a:rPr kumimoji="0" lang="fi-FI" sz="1200" b="0" i="0" u="none" strike="noStrike" kern="1200" cap="none" spc="0" normalizeH="0" baseline="0" noProof="0" smtClean="0">
                <a:ln>
                  <a:noFill/>
                </a:ln>
                <a:solidFill>
                  <a:prstClr val="black"/>
                </a:solidFill>
                <a:effectLst/>
                <a:uLnTx/>
                <a:uFillTx/>
                <a:latin typeface="Tw Cen MT" panose="020B06020201040206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i-FI" sz="1200" b="0" i="0" u="none" strike="noStrike" kern="1200" cap="none" spc="0" normalizeH="0" baseline="0" noProof="0">
              <a:ln>
                <a:noFill/>
              </a:ln>
              <a:solidFill>
                <a:prstClr val="black"/>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2240863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Tw Cen MT" panose="020B0602020104020603" pitchFamily="34" charset="0"/>
                <a:cs typeface="Arial"/>
              </a:rPr>
              <a:t>Here you can see the four competence areas of </a:t>
            </a:r>
            <a:r>
              <a:rPr lang="en-US" sz="1200" b="0" i="0" u="none" strike="noStrike" dirty="0" err="1">
                <a:solidFill>
                  <a:srgbClr val="000000"/>
                </a:solidFill>
                <a:effectLst/>
                <a:latin typeface="Tw Cen MT" panose="020B0602020104020603" pitchFamily="34" charset="0"/>
                <a:cs typeface="Arial"/>
              </a:rPr>
              <a:t>GreenComp</a:t>
            </a:r>
            <a:r>
              <a:rPr lang="en-US" sz="1200" b="0" i="0" u="none" strike="noStrike" dirty="0">
                <a:solidFill>
                  <a:srgbClr val="000000"/>
                </a:solidFill>
                <a:effectLst/>
                <a:latin typeface="Tw Cen MT" panose="020B0602020104020603" pitchFamily="34" charset="0"/>
                <a:cs typeface="Arial"/>
              </a:rPr>
              <a:t> Embodying sustainability values, Embracing complexity in sustainability, Envisioning sustainable futures and Acting for sustainability. The roadmap is structured according to these four competence areas.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Tw Cen MT" panose="020B0602020104020603" pitchFamily="34"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Tw Cen MT" panose="020B0602020104020603" pitchFamily="34"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Tw Cen MT" panose="020B0602020104020603" pitchFamily="34" charset="0"/>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Tw Cen MT" panose="020B0602020104020603" pitchFamily="34" charset="0"/>
                <a:cs typeface="Arial"/>
              </a:rPr>
              <a:t>The competence area </a:t>
            </a:r>
            <a:r>
              <a:rPr lang="en-US" sz="1200" b="0" i="1" u="none" strike="noStrike" dirty="0">
                <a:solidFill>
                  <a:srgbClr val="000000"/>
                </a:solidFill>
                <a:effectLst/>
                <a:latin typeface="Tw Cen MT" panose="020B0602020104020603" pitchFamily="34" charset="0"/>
                <a:cs typeface="Arial"/>
              </a:rPr>
              <a:t>‘Embodying sustainability values’ </a:t>
            </a:r>
            <a:r>
              <a:rPr lang="en-US" sz="1200" b="0" i="0" u="none" strike="noStrike" dirty="0">
                <a:solidFill>
                  <a:srgbClr val="000000"/>
                </a:solidFill>
                <a:effectLst/>
                <a:latin typeface="Tw Cen MT" panose="020B0602020104020603" pitchFamily="34" charset="0"/>
                <a:cs typeface="Arial"/>
              </a:rPr>
              <a:t>focus on reflect on and challenge </a:t>
            </a:r>
            <a:r>
              <a:rPr lang="en-US" sz="1200" b="0" i="0" u="none" strike="noStrike" dirty="0" err="1">
                <a:solidFill>
                  <a:srgbClr val="000000"/>
                </a:solidFill>
                <a:effectLst/>
                <a:latin typeface="Tw Cen MT" panose="020B0602020104020603" pitchFamily="34" charset="0"/>
                <a:cs typeface="Arial"/>
              </a:rPr>
              <a:t>prevaling</a:t>
            </a:r>
            <a:r>
              <a:rPr lang="en-US" sz="1200" b="0" i="0" u="none" strike="noStrike" dirty="0">
                <a:solidFill>
                  <a:srgbClr val="000000"/>
                </a:solidFill>
                <a:effectLst/>
                <a:latin typeface="Tw Cen MT" panose="020B0602020104020603" pitchFamily="34" charset="0"/>
                <a:cs typeface="Arial"/>
              </a:rPr>
              <a:t> values and world-views in terms of unsustainability &gt; </a:t>
            </a:r>
            <a:r>
              <a:rPr lang="en-US" sz="1200" b="0" i="1" u="none" strike="noStrike" dirty="0">
                <a:solidFill>
                  <a:srgbClr val="000000"/>
                </a:solidFill>
                <a:effectLst/>
                <a:latin typeface="Tw Cen MT" panose="020B0602020104020603" pitchFamily="34" charset="0"/>
                <a:cs typeface="Arial"/>
              </a:rPr>
              <a:t>Supporting fairness </a:t>
            </a:r>
            <a:r>
              <a:rPr lang="en-US" sz="1200" b="0" i="0" u="none" strike="noStrike" dirty="0">
                <a:solidFill>
                  <a:srgbClr val="000000"/>
                </a:solidFill>
                <a:effectLst/>
                <a:latin typeface="Tw Cen MT" panose="020B0602020104020603" pitchFamily="34" charset="0"/>
                <a:cs typeface="Arial"/>
              </a:rPr>
              <a:t>refers to advocating equity and </a:t>
            </a:r>
            <a:r>
              <a:rPr lang="en-US" sz="1200" dirty="0">
                <a:solidFill>
                  <a:srgbClr val="000000"/>
                </a:solidFill>
                <a:latin typeface="Tw Cen MT" panose="020B0602020104020603" pitchFamily="34" charset="0"/>
                <a:cs typeface="Arial"/>
              </a:rPr>
              <a:t>justice</a:t>
            </a:r>
            <a:r>
              <a:rPr lang="en-US" sz="1200" b="0" i="0" u="none" strike="noStrike" dirty="0">
                <a:solidFill>
                  <a:srgbClr val="000000"/>
                </a:solidFill>
                <a:effectLst/>
                <a:latin typeface="Tw Cen MT" panose="020B0602020104020603" pitchFamily="34" charset="0"/>
                <a:cs typeface="Arial"/>
              </a:rPr>
              <a:t> for current and future </a:t>
            </a:r>
            <a:r>
              <a:rPr lang="en-US" sz="1200" dirty="0">
                <a:solidFill>
                  <a:srgbClr val="000000"/>
                </a:solidFill>
                <a:latin typeface="Tw Cen MT" panose="020B0602020104020603" pitchFamily="34" charset="0"/>
                <a:cs typeface="Arial"/>
              </a:rPr>
              <a:t>generations</a:t>
            </a:r>
            <a:r>
              <a:rPr lang="en-US" sz="1200" b="0" i="0" u="none" strike="noStrike" dirty="0">
                <a:solidFill>
                  <a:srgbClr val="000000"/>
                </a:solidFill>
                <a:effectLst/>
                <a:latin typeface="Tw Cen MT" panose="020B0602020104020603" pitchFamily="34" charset="0"/>
                <a:cs typeface="Arial"/>
              </a:rPr>
              <a:t> </a:t>
            </a:r>
            <a:r>
              <a:rPr lang="en-US" sz="1200" dirty="0"/>
              <a:t>and learning from previous generations </a:t>
            </a:r>
            <a:endParaRPr lang="en-US" sz="1200" dirty="0">
              <a:solidFill>
                <a:srgbClr val="000000"/>
              </a:solidFill>
              <a:cs typeface="Calibri"/>
            </a:endParaRPr>
          </a:p>
          <a:p>
            <a:pPr marL="0" indent="0">
              <a:buFont typeface="Wingdings" panose="05000000000000000000" pitchFamily="2" charset="2"/>
              <a:buNone/>
            </a:pPr>
            <a:r>
              <a:rPr lang="en-US" sz="1200" b="1" dirty="0"/>
              <a:t>&gt; </a:t>
            </a:r>
            <a:r>
              <a:rPr lang="en-US" sz="1200" b="0" i="1" dirty="0"/>
              <a:t>Promoting nature means promoting planetary wellbeing. </a:t>
            </a:r>
            <a:r>
              <a:rPr lang="en-US" sz="1200" dirty="0">
                <a:solidFill>
                  <a:srgbClr val="000000"/>
                </a:solidFill>
                <a:cs typeface="Calibri"/>
              </a:rPr>
              <a:t>Promoting nature requires knowledge about ecosystems and the main parts of the natural environment (geosphere, biosphere, hydrosphere, cryosphere and atmosphere)</a:t>
            </a:r>
          </a:p>
          <a:p>
            <a:pPr algn="l"/>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dirty="0">
                <a:solidFill>
                  <a:srgbClr val="000000"/>
                </a:solidFill>
                <a:effectLst/>
                <a:latin typeface="Tw Cen MT" panose="020B0602020104020603" pitchFamily="34" charset="0"/>
              </a:rPr>
              <a:t>Embracing complexity in sustainability </a:t>
            </a:r>
            <a:r>
              <a:rPr lang="en-US" sz="1200" b="0" i="0" u="none" strike="noStrike" dirty="0">
                <a:solidFill>
                  <a:srgbClr val="000000"/>
                </a:solidFill>
                <a:effectLst/>
                <a:latin typeface="Tw Cen MT" panose="020B0602020104020603" pitchFamily="34" charset="0"/>
              </a:rPr>
              <a:t>empowers learners with systemic and critical thinking and problem framing skills. It encourages better assessing information and challenging unsustainability;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Tw Cen MT" panose="020B06020201040206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The competence area ‘Envisioning sustainability futures’ enables learners to </a:t>
            </a:r>
            <a:r>
              <a:rPr lang="en-US" sz="1200" b="0" i="0" u="none" strike="noStrike" dirty="0" err="1">
                <a:solidFill>
                  <a:srgbClr val="000000"/>
                </a:solidFill>
                <a:effectLst/>
                <a:latin typeface="Arial" panose="020B0604020202020204" pitchFamily="34" charset="0"/>
              </a:rPr>
              <a:t>visualise</a:t>
            </a:r>
            <a:r>
              <a:rPr lang="en-US" sz="1200" b="0" i="0" u="none" strike="noStrike" dirty="0">
                <a:solidFill>
                  <a:srgbClr val="000000"/>
                </a:solidFill>
                <a:effectLst/>
                <a:latin typeface="Arial" panose="020B0604020202020204" pitchFamily="34" charset="0"/>
              </a:rPr>
              <a:t> alternative future scenarios and identify actions to achieve a sustainable future. ‘Adaptability’ refers to a competence of coping  with uncertainty about the futures and trade-offs  in sustainability. Exploratory thinking, Applying creative and transdisciplinary approaches are essential in fostering sustainability solutions and innovations.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Arial" panose="020B0604020202020204" pitchFamily="34" charset="0"/>
            </a:endParaRPr>
          </a:p>
          <a:p>
            <a:pPr marL="2883" marR="74625" lvl="0" indent="-3759" algn="l" defTabSz="914400" rtl="0" eaLnBrk="1" fontAlgn="auto" latinLnBrk="0" hangingPunct="1">
              <a:lnSpc>
                <a:spcPct val="100000"/>
              </a:lnSpc>
              <a:spcBef>
                <a:spcPts val="2452"/>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Acting for sustainability encourages learners to take action at individual and collective level to shape  sustainable futures, to the extent possible. It also  invites learners to demand action from those re </a:t>
            </a:r>
          </a:p>
          <a:p>
            <a:pPr marL="2883" marR="74625" lvl="0" indent="-3759" algn="l" defTabSz="914400" rtl="0" eaLnBrk="1" fontAlgn="auto" latinLnBrk="0" hangingPunct="1">
              <a:lnSpc>
                <a:spcPct val="100000"/>
              </a:lnSpc>
              <a:spcBef>
                <a:spcPts val="2452"/>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sponsible to make change happen.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effectLst/>
            </a:endParaRPr>
          </a:p>
          <a:p>
            <a:pPr algn="l"/>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7CE231-90B4-41C6-A926-C27AC9C5BD99}" type="slidenum">
              <a:rPr kumimoji="0" lang="fi-FI" sz="1200" b="0" i="0" u="none" strike="noStrike" kern="1200" cap="none" spc="0" normalizeH="0" baseline="0" noProof="0" smtClean="0">
                <a:ln>
                  <a:noFill/>
                </a:ln>
                <a:solidFill>
                  <a:prstClr val="black"/>
                </a:solidFill>
                <a:effectLst/>
                <a:uLnTx/>
                <a:uFillTx/>
                <a:latin typeface="Tw Cen MT" panose="020B06020201040206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i-FI" sz="1200" b="0" i="0" u="none" strike="noStrike" kern="1200" cap="none" spc="0" normalizeH="0" baseline="0" noProof="0">
              <a:ln>
                <a:noFill/>
              </a:ln>
              <a:solidFill>
                <a:prstClr val="black"/>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4153269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err="1"/>
              <a:t>Additionally</a:t>
            </a:r>
            <a:r>
              <a:rPr lang="fi-FI" dirty="0"/>
              <a:t>, </a:t>
            </a:r>
            <a:r>
              <a:rPr lang="fi-FI" dirty="0" err="1"/>
              <a:t>the</a:t>
            </a:r>
            <a:r>
              <a:rPr lang="fi-FI" dirty="0"/>
              <a:t> </a:t>
            </a:r>
            <a:r>
              <a:rPr lang="fi-FI" dirty="0" err="1"/>
              <a:t>roadmap</a:t>
            </a:r>
            <a:r>
              <a:rPr lang="fi-FI" dirty="0"/>
              <a:t> </a:t>
            </a:r>
            <a:r>
              <a:rPr lang="fi-FI" dirty="0" err="1"/>
              <a:t>has</a:t>
            </a:r>
            <a:r>
              <a:rPr lang="fi-FI" dirty="0"/>
              <a:t> </a:t>
            </a:r>
            <a:r>
              <a:rPr lang="fi-FI" dirty="0" err="1"/>
              <a:t>been</a:t>
            </a:r>
            <a:r>
              <a:rPr lang="fi-FI" dirty="0"/>
              <a:t> </a:t>
            </a:r>
            <a:r>
              <a:rPr lang="fi-FI" dirty="0" err="1"/>
              <a:t>created</a:t>
            </a:r>
            <a:r>
              <a:rPr lang="fi-FI" dirty="0"/>
              <a:t> on </a:t>
            </a:r>
            <a:r>
              <a:rPr lang="fi-FI" dirty="0" err="1"/>
              <a:t>the</a:t>
            </a:r>
            <a:r>
              <a:rPr lang="fi-FI" dirty="0"/>
              <a:t> </a:t>
            </a:r>
            <a:r>
              <a:rPr lang="fi-FI" dirty="0" err="1"/>
              <a:t>basis</a:t>
            </a:r>
            <a:r>
              <a:rPr lang="fi-FI" dirty="0"/>
              <a:t> of </a:t>
            </a:r>
            <a:r>
              <a:rPr lang="fi-FI" dirty="0" err="1"/>
              <a:t>crowdsourcing</a:t>
            </a:r>
            <a:r>
              <a:rPr lang="fi-FI" dirty="0"/>
              <a:t> </a:t>
            </a:r>
            <a:r>
              <a:rPr lang="fi-FI" dirty="0" err="1"/>
              <a:t>process</a:t>
            </a:r>
            <a:r>
              <a:rPr lang="fi-FI" dirty="0"/>
              <a:t> </a:t>
            </a:r>
            <a:r>
              <a:rPr lang="fi-FI" dirty="0" err="1"/>
              <a:t>that</a:t>
            </a:r>
            <a:r>
              <a:rPr lang="fi-FI" dirty="0"/>
              <a:t> </a:t>
            </a:r>
            <a:r>
              <a:rPr lang="fi-FI" dirty="0" err="1"/>
              <a:t>invited</a:t>
            </a:r>
            <a:r>
              <a:rPr lang="fi-FI" dirty="0"/>
              <a:t> </a:t>
            </a:r>
            <a:r>
              <a:rPr lang="fi-FI" dirty="0" err="1"/>
              <a:t>wide</a:t>
            </a:r>
            <a:r>
              <a:rPr lang="fi-FI" dirty="0"/>
              <a:t> </a:t>
            </a:r>
            <a:r>
              <a:rPr lang="fi-FI" dirty="0" err="1"/>
              <a:t>audiences</a:t>
            </a:r>
            <a:r>
              <a:rPr lang="fi-FI" dirty="0"/>
              <a:t> in </a:t>
            </a:r>
            <a:r>
              <a:rPr lang="fi-FI" dirty="0" err="1"/>
              <a:t>discussions</a:t>
            </a:r>
            <a:r>
              <a:rPr lang="fi-FI" dirty="0"/>
              <a:t> on </a:t>
            </a:r>
            <a:r>
              <a:rPr lang="fi-FI" dirty="0" err="1"/>
              <a:t>enablers</a:t>
            </a:r>
            <a:r>
              <a:rPr lang="fi-FI" dirty="0"/>
              <a:t> and </a:t>
            </a:r>
            <a:r>
              <a:rPr lang="fi-FI" dirty="0" err="1"/>
              <a:t>constraints</a:t>
            </a:r>
            <a:r>
              <a:rPr lang="fi-FI" dirty="0"/>
              <a:t> of </a:t>
            </a:r>
            <a:r>
              <a:rPr lang="fi-FI" dirty="0" err="1"/>
              <a:t>sustainability</a:t>
            </a:r>
            <a:r>
              <a:rPr lang="fi-FI" dirty="0"/>
              <a:t> </a:t>
            </a:r>
            <a:r>
              <a:rPr lang="fi-FI" dirty="0" err="1"/>
              <a:t>education</a:t>
            </a:r>
            <a:r>
              <a:rPr lang="fi-FI" dirty="0"/>
              <a:t> </a:t>
            </a:r>
            <a:r>
              <a:rPr lang="fi-FI" dirty="0" err="1"/>
              <a:t>both</a:t>
            </a:r>
            <a:r>
              <a:rPr lang="fi-FI" dirty="0"/>
              <a:t> in </a:t>
            </a:r>
            <a:r>
              <a:rPr lang="fi-FI" dirty="0" err="1"/>
              <a:t>our</a:t>
            </a:r>
            <a:r>
              <a:rPr lang="fi-FI" dirty="0"/>
              <a:t> </a:t>
            </a:r>
            <a:r>
              <a:rPr lang="fi-FI" dirty="0" err="1"/>
              <a:t>partner</a:t>
            </a:r>
            <a:r>
              <a:rPr lang="fi-FI" dirty="0"/>
              <a:t> </a:t>
            </a:r>
            <a:r>
              <a:rPr lang="fi-FI" dirty="0" err="1"/>
              <a:t>countries</a:t>
            </a:r>
            <a:r>
              <a:rPr lang="fi-FI" dirty="0"/>
              <a:t> and </a:t>
            </a:r>
            <a:r>
              <a:rPr lang="fi-FI" dirty="0" err="1"/>
              <a:t>internationally</a:t>
            </a:r>
            <a:r>
              <a:rPr lang="fi-FI" dirty="0"/>
              <a:t>. </a:t>
            </a:r>
            <a:r>
              <a:rPr lang="fi-FI" dirty="0" err="1"/>
              <a:t>The</a:t>
            </a:r>
            <a:r>
              <a:rPr lang="fi-FI" dirty="0"/>
              <a:t> </a:t>
            </a:r>
            <a:r>
              <a:rPr lang="fi-FI" dirty="0" err="1"/>
              <a:t>roadmap</a:t>
            </a:r>
            <a:r>
              <a:rPr lang="fi-FI" dirty="0"/>
              <a:t> </a:t>
            </a:r>
            <a:r>
              <a:rPr lang="fi-FI" dirty="0" err="1"/>
              <a:t>draws</a:t>
            </a:r>
            <a:r>
              <a:rPr lang="fi-FI" dirty="0"/>
              <a:t> </a:t>
            </a:r>
            <a:r>
              <a:rPr lang="fi-FI" dirty="0" err="1"/>
              <a:t>also</a:t>
            </a:r>
            <a:r>
              <a:rPr lang="fi-FI" dirty="0"/>
              <a:t> on a </a:t>
            </a:r>
            <a:r>
              <a:rPr lang="fi-FI" dirty="0" err="1"/>
              <a:t>document</a:t>
            </a:r>
            <a:r>
              <a:rPr lang="fi-FI" dirty="0"/>
              <a:t> </a:t>
            </a:r>
            <a:r>
              <a:rPr lang="fi-FI" dirty="0" err="1"/>
              <a:t>analysis</a:t>
            </a:r>
            <a:r>
              <a:rPr lang="fi-FI" dirty="0"/>
              <a:t> and </a:t>
            </a:r>
            <a:r>
              <a:rPr lang="fi-FI" dirty="0" err="1"/>
              <a:t>literature</a:t>
            </a:r>
            <a:r>
              <a:rPr lang="fi-FI" dirty="0"/>
              <a:t> </a:t>
            </a:r>
            <a:r>
              <a:rPr lang="fi-FI" dirty="0" err="1"/>
              <a:t>review</a:t>
            </a:r>
            <a:r>
              <a:rPr lang="fi-FI"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err="1"/>
              <a:t>This</a:t>
            </a:r>
            <a:r>
              <a:rPr lang="fi-FI" dirty="0"/>
              <a:t> </a:t>
            </a:r>
            <a:r>
              <a:rPr lang="fi-FI" dirty="0" err="1"/>
              <a:t>roadmap</a:t>
            </a:r>
            <a:r>
              <a:rPr lang="fi-FI" dirty="0"/>
              <a:t> </a:t>
            </a:r>
            <a:r>
              <a:rPr lang="fi-FI" dirty="0" err="1"/>
              <a:t>will</a:t>
            </a:r>
            <a:r>
              <a:rPr lang="fi-FI" dirty="0"/>
              <a:t> </a:t>
            </a:r>
            <a:r>
              <a:rPr lang="fi-FI" dirty="0" err="1"/>
              <a:t>be</a:t>
            </a:r>
            <a:r>
              <a:rPr lang="fi-FI" dirty="0"/>
              <a:t> </a:t>
            </a:r>
            <a:r>
              <a:rPr lang="fi-FI" dirty="0" err="1"/>
              <a:t>further</a:t>
            </a:r>
            <a:r>
              <a:rPr lang="fi-FI" dirty="0"/>
              <a:t> </a:t>
            </a:r>
            <a:r>
              <a:rPr lang="fi-FI" dirty="0" err="1"/>
              <a:t>development</a:t>
            </a:r>
            <a:r>
              <a:rPr lang="fi-FI" dirty="0"/>
              <a:t> at </a:t>
            </a:r>
            <a:r>
              <a:rPr lang="fi-FI" dirty="0" err="1"/>
              <a:t>our</a:t>
            </a:r>
            <a:r>
              <a:rPr lang="fi-FI" dirty="0"/>
              <a:t> </a:t>
            </a:r>
            <a:r>
              <a:rPr lang="fi-FI" dirty="0" err="1"/>
              <a:t>demonstartion</a:t>
            </a:r>
            <a:r>
              <a:rPr lang="fi-FI" dirty="0"/>
              <a:t> </a:t>
            </a:r>
            <a:r>
              <a:rPr lang="fi-FI" dirty="0" err="1"/>
              <a:t>sites</a:t>
            </a:r>
            <a:r>
              <a:rPr lang="fi-FI" dirty="0"/>
              <a:t> and </a:t>
            </a:r>
            <a:r>
              <a:rPr lang="fi-FI" dirty="0" err="1"/>
              <a:t>valitated</a:t>
            </a:r>
            <a:r>
              <a:rPr lang="fi-FI" dirty="0"/>
              <a:t> in </a:t>
            </a:r>
            <a:r>
              <a:rPr lang="fi-FI" dirty="0" err="1"/>
              <a:t>the</a:t>
            </a:r>
            <a:r>
              <a:rPr lang="fi-FI" dirty="0"/>
              <a:t> </a:t>
            </a:r>
            <a:r>
              <a:rPr lang="fi-FI" dirty="0" err="1"/>
              <a:t>end</a:t>
            </a:r>
            <a:r>
              <a:rPr lang="fi-FI" dirty="0"/>
              <a:t> of ECF4CLIm </a:t>
            </a:r>
            <a:r>
              <a:rPr lang="fi-FI" dirty="0" err="1"/>
              <a:t>research</a:t>
            </a:r>
            <a:r>
              <a:rPr lang="fi-FI" dirty="0"/>
              <a:t> </a:t>
            </a:r>
            <a:r>
              <a:rPr lang="fi-FI" dirty="0" err="1"/>
              <a:t>project</a:t>
            </a:r>
            <a:r>
              <a:rPr lang="fi-FI" dirty="0"/>
              <a:t>.    </a:t>
            </a:r>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C11EAE-114F-43C3-8592-C634E1277CB1}" type="slidenum">
              <a:rPr kumimoji="0" lang="fi-FI" sz="1200" b="0" i="0" u="none" strike="noStrike" kern="1200" cap="none" spc="0" normalizeH="0" baseline="0" noProof="0" smtClean="0">
                <a:ln>
                  <a:noFill/>
                </a:ln>
                <a:solidFill>
                  <a:prstClr val="black"/>
                </a:solidFill>
                <a:effectLst/>
                <a:uLnTx/>
                <a:uFillTx/>
                <a:latin typeface="Tw Cen MT" panose="020B06020201040206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i-FI" sz="1200" b="0" i="0" u="none" strike="noStrike" kern="1200" cap="none" spc="0" normalizeH="0" baseline="0" noProof="0">
              <a:ln>
                <a:noFill/>
              </a:ln>
              <a:solidFill>
                <a:prstClr val="black"/>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1888020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000" b="0" i="0" u="none" strike="noStrike" baseline="0" dirty="0">
                <a:solidFill>
                  <a:srgbClr val="333333"/>
                </a:solidFill>
                <a:effectLst/>
                <a:latin typeface="Tw Cen MT" panose="020B0602020104020603" pitchFamily="34" charset="0"/>
              </a:rPr>
              <a:t>Here is the basic structure of our roadmap: The roadmap consists of four interconnected phases: Engagement, Connections, Visions and Action. </a:t>
            </a:r>
          </a:p>
          <a:p>
            <a:pPr algn="l"/>
            <a:endParaRPr lang="en-US" sz="1000" b="0" i="0" u="none" strike="noStrike" baseline="0" dirty="0">
              <a:ln>
                <a:noFill/>
              </a:ln>
              <a:solidFill>
                <a:srgbClr val="333333"/>
              </a:solidFill>
              <a:effectLst/>
              <a:uFill>
                <a:solidFill>
                  <a:srgbClr val="000000"/>
                </a:solidFill>
              </a:uFill>
              <a:latin typeface="Tw Cen MT" panose="020B0602020104020603" pitchFamily="34" charset="0"/>
              <a:ea typeface="Arial Unicode MS"/>
              <a:cs typeface="Arial Unicode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baseline="0" dirty="0">
                <a:ln>
                  <a:noFill/>
                </a:ln>
                <a:solidFill>
                  <a:srgbClr val="333333"/>
                </a:solidFill>
                <a:effectLst/>
                <a:uFill>
                  <a:solidFill>
                    <a:srgbClr val="000000"/>
                  </a:solidFill>
                </a:uFill>
                <a:latin typeface="Tw Cen MT" panose="020B0602020104020603" pitchFamily="34" charset="0"/>
                <a:ea typeface="Arial Unicode MS"/>
                <a:cs typeface="Arial Unicode MS"/>
              </a:rPr>
              <a:t>(</a:t>
            </a:r>
            <a:r>
              <a:rPr lang="en-US" sz="1000" b="0" i="0" u="none" strike="noStrike" baseline="0" dirty="0">
                <a:solidFill>
                  <a:srgbClr val="333333"/>
                </a:solidFill>
                <a:effectLst/>
                <a:latin typeface="Tw Cen MT" panose="020B0602020104020603" pitchFamily="34" charset="0"/>
              </a:rPr>
              <a:t>Promoting Engagement, Identifying Connections, Making visions for sustainable futures and action for sustainability.) </a:t>
            </a:r>
          </a:p>
          <a:p>
            <a:pPr algn="l"/>
            <a:endParaRPr lang="en-US" sz="1000" b="0" i="0" u="none" strike="noStrike" baseline="0" dirty="0">
              <a:ln>
                <a:noFill/>
              </a:ln>
              <a:solidFill>
                <a:srgbClr val="333333"/>
              </a:solidFill>
              <a:effectLst/>
              <a:uFill>
                <a:solidFill>
                  <a:srgbClr val="000000"/>
                </a:solidFill>
              </a:uFill>
              <a:latin typeface="Tw Cen MT" panose="020B0602020104020603" pitchFamily="34" charset="0"/>
              <a:ea typeface="Arial Unicode MS"/>
              <a:cs typeface="Arial Unicode MS"/>
            </a:endParaRPr>
          </a:p>
          <a:p>
            <a:pPr algn="just">
              <a:lnSpc>
                <a:spcPct val="107000"/>
              </a:lnSpc>
              <a:spcAft>
                <a:spcPts val="800"/>
              </a:spcAft>
            </a:pPr>
            <a:endParaRPr lang="en-US" sz="1000" b="0" i="0" u="none" strike="noStrike" baseline="0" dirty="0">
              <a:ln>
                <a:noFill/>
              </a:ln>
              <a:solidFill>
                <a:srgbClr val="333333"/>
              </a:solidFill>
              <a:effectLst/>
              <a:uFill>
                <a:solidFill>
                  <a:srgbClr val="000000"/>
                </a:solidFill>
              </a:uFill>
              <a:latin typeface="Tw Cen MT" panose="020B0602020104020603" pitchFamily="34" charset="0"/>
              <a:ea typeface="Arial Unicode MS"/>
              <a:cs typeface="Arial Unicode MS"/>
            </a:endParaRPr>
          </a:p>
          <a:p>
            <a:pPr algn="just">
              <a:lnSpc>
                <a:spcPct val="107000"/>
              </a:lnSpc>
              <a:spcAft>
                <a:spcPts val="800"/>
              </a:spcAft>
            </a:pPr>
            <a:endParaRPr lang="en-US" sz="1000" b="0" i="0" u="none" strike="noStrike" baseline="0" dirty="0">
              <a:ln>
                <a:noFill/>
              </a:ln>
              <a:solidFill>
                <a:srgbClr val="333333"/>
              </a:solidFill>
              <a:effectLst/>
              <a:uFill>
                <a:solidFill>
                  <a:srgbClr val="000000"/>
                </a:solidFill>
              </a:uFill>
              <a:latin typeface="Tw Cen MT" panose="020B0602020104020603" pitchFamily="34" charset="0"/>
              <a:ea typeface="Arial Unicode MS"/>
              <a:cs typeface="Arial Unicode MS"/>
            </a:endParaRPr>
          </a:p>
          <a:p>
            <a:pPr algn="just">
              <a:lnSpc>
                <a:spcPct val="107000"/>
              </a:lnSpc>
              <a:spcAft>
                <a:spcPts val="800"/>
              </a:spcAft>
            </a:pPr>
            <a:r>
              <a:rPr lang="en-GB" sz="1200" dirty="0">
                <a:ln>
                  <a:noFill/>
                </a:ln>
                <a:solidFill>
                  <a:srgbClr val="000000"/>
                </a:solidFill>
                <a:effectLst/>
                <a:uFill>
                  <a:solidFill>
                    <a:srgbClr val="000000"/>
                  </a:solidFill>
                </a:uFill>
                <a:latin typeface="Calibri" panose="020F0502020204030204" pitchFamily="34" charset="0"/>
                <a:ea typeface="Arial Unicode MS"/>
                <a:cs typeface="Arial Unicode MS"/>
              </a:rPr>
              <a:t>The roadmap consists of four steps. </a:t>
            </a:r>
            <a:endParaRPr lang="fi-FI" sz="1200" dirty="0">
              <a:ln>
                <a:noFill/>
              </a:ln>
              <a:solidFill>
                <a:srgbClr val="000000"/>
              </a:solidFill>
              <a:effectLst/>
              <a:uFill>
                <a:solidFill>
                  <a:srgbClr val="000000"/>
                </a:solidFill>
              </a:uFill>
              <a:latin typeface="Calibri" panose="020F0502020204030204" pitchFamily="34" charset="0"/>
              <a:ea typeface="Arial Unicode MS"/>
              <a:cs typeface="Arial Unicode MS"/>
            </a:endParaRPr>
          </a:p>
          <a:p>
            <a:pPr marL="342900" lvl="0" indent="-342900" algn="just">
              <a:lnSpc>
                <a:spcPct val="107000"/>
              </a:lnSpc>
              <a:spcAft>
                <a:spcPts val="800"/>
              </a:spcAft>
              <a:buFont typeface="Symbol" panose="05050102010706020507" pitchFamily="18" charset="2"/>
              <a:buChar char=""/>
            </a:pPr>
            <a:r>
              <a:rPr lang="en-GB" sz="1200" dirty="0">
                <a:ln>
                  <a:noFill/>
                </a:ln>
                <a:solidFill>
                  <a:srgbClr val="000000"/>
                </a:solidFill>
                <a:effectLst/>
                <a:uFill>
                  <a:solidFill>
                    <a:srgbClr val="000000"/>
                  </a:solidFill>
                </a:uFill>
                <a:latin typeface="Calibri" panose="020F0502020204030204" pitchFamily="34" charset="0"/>
                <a:ea typeface="Arial Unicode MS"/>
                <a:cs typeface="Arial Unicode MS"/>
              </a:rPr>
              <a:t>The first step focuses on how to invite and engage people in sustainability in their private, study and future work life? </a:t>
            </a:r>
          </a:p>
          <a:p>
            <a:pPr marL="342900" lvl="0" indent="-342900" algn="just">
              <a:lnSpc>
                <a:spcPct val="107000"/>
              </a:lnSpc>
              <a:spcAft>
                <a:spcPts val="800"/>
              </a:spcAft>
              <a:buFont typeface="Symbol" panose="05050102010706020507" pitchFamily="18" charset="2"/>
              <a:buChar char=""/>
            </a:pPr>
            <a:r>
              <a:rPr lang="en-GB" sz="1200" dirty="0">
                <a:ln>
                  <a:noFill/>
                </a:ln>
                <a:solidFill>
                  <a:srgbClr val="000000"/>
                </a:solidFill>
                <a:effectLst/>
                <a:uFill>
                  <a:solidFill>
                    <a:srgbClr val="000000"/>
                  </a:solidFill>
                </a:uFill>
                <a:latin typeface="Calibri" panose="020F0502020204030204" pitchFamily="34" charset="0"/>
                <a:ea typeface="Arial Unicode MS"/>
                <a:cs typeface="Arial Unicode MS"/>
              </a:rPr>
              <a:t>In order to engage they need knowledge about the importance of sustainability </a:t>
            </a:r>
          </a:p>
          <a:p>
            <a:pPr marL="342900" lvl="0" indent="-342900" algn="just">
              <a:lnSpc>
                <a:spcPct val="107000"/>
              </a:lnSpc>
              <a:spcAft>
                <a:spcPts val="800"/>
              </a:spcAft>
              <a:buFont typeface="Symbol" panose="05050102010706020507" pitchFamily="18" charset="2"/>
              <a:buChar char=""/>
            </a:pPr>
            <a:r>
              <a:rPr lang="en-GB" sz="1200" dirty="0">
                <a:ln>
                  <a:noFill/>
                </a:ln>
                <a:solidFill>
                  <a:srgbClr val="000000"/>
                </a:solidFill>
                <a:effectLst/>
                <a:uFill>
                  <a:solidFill>
                    <a:srgbClr val="000000"/>
                  </a:solidFill>
                </a:uFill>
                <a:latin typeface="Calibri" panose="020F0502020204030204" pitchFamily="34" charset="0"/>
                <a:ea typeface="Arial Unicode MS"/>
                <a:cs typeface="Arial Unicode MS"/>
              </a:rPr>
              <a:t>And deliberative value reflection and inclusive dialogue on the values and meanings of sustainability. The aim of this step is to foster the emergence of a common understanding of sustainability and common good. It also establishes the principles for promoting fairness in collaboration. </a:t>
            </a:r>
            <a:endParaRPr lang="fi-FI" sz="1200" dirty="0">
              <a:ln>
                <a:noFill/>
              </a:ln>
              <a:solidFill>
                <a:srgbClr val="000000"/>
              </a:solidFill>
              <a:effectLst/>
              <a:uFill>
                <a:solidFill>
                  <a:srgbClr val="000000"/>
                </a:solidFill>
              </a:uFill>
              <a:latin typeface="Calibri" panose="020F0502020204030204" pitchFamily="34" charset="0"/>
              <a:ea typeface="Arial Unicode MS"/>
              <a:cs typeface="Arial Unicode MS"/>
            </a:endParaRPr>
          </a:p>
          <a:p>
            <a:pPr marL="342900" lvl="0" indent="-342900" algn="just">
              <a:lnSpc>
                <a:spcPct val="107000"/>
              </a:lnSpc>
              <a:spcAft>
                <a:spcPts val="800"/>
              </a:spcAft>
              <a:buFont typeface="Symbol" panose="05050102010706020507" pitchFamily="18" charset="2"/>
              <a:buChar char=""/>
            </a:pPr>
            <a:r>
              <a:rPr lang="en-GB" sz="1200" dirty="0">
                <a:ln>
                  <a:noFill/>
                </a:ln>
                <a:solidFill>
                  <a:srgbClr val="000000"/>
                </a:solidFill>
                <a:effectLst/>
                <a:uFill>
                  <a:solidFill>
                    <a:srgbClr val="000000"/>
                  </a:solidFill>
                </a:uFill>
                <a:latin typeface="Calibri" panose="020F0502020204030204" pitchFamily="34" charset="0"/>
                <a:ea typeface="Arial Unicode MS"/>
                <a:cs typeface="Arial Unicode MS"/>
              </a:rPr>
              <a:t>The second step aims to find systemic connections of sustainability and their filed, work and everyday life </a:t>
            </a:r>
          </a:p>
          <a:p>
            <a:pPr marL="342900" lvl="0" indent="-342900" algn="just">
              <a:lnSpc>
                <a:spcPct val="107000"/>
              </a:lnSpc>
              <a:spcAft>
                <a:spcPts val="800"/>
              </a:spcAft>
              <a:buFont typeface="Symbol" panose="05050102010706020507" pitchFamily="18" charset="2"/>
              <a:buChar char=""/>
            </a:pPr>
            <a:r>
              <a:rPr lang="en-GB" sz="1200" dirty="0">
                <a:ln>
                  <a:noFill/>
                </a:ln>
                <a:solidFill>
                  <a:srgbClr val="000000"/>
                </a:solidFill>
                <a:effectLst/>
                <a:uFill>
                  <a:solidFill>
                    <a:srgbClr val="000000"/>
                  </a:solidFill>
                </a:uFill>
                <a:latin typeface="Calibri" panose="020F0502020204030204" pitchFamily="34" charset="0"/>
                <a:ea typeface="Arial Unicode MS"/>
                <a:cs typeface="Arial Unicode MS"/>
              </a:rPr>
              <a:t>Additionally, it aims to promote critical thinking about the state of the environment, and the perspectives of different stakeholders. </a:t>
            </a:r>
            <a:endParaRPr lang="fi-FI" sz="1200" dirty="0">
              <a:ln>
                <a:noFill/>
              </a:ln>
              <a:solidFill>
                <a:srgbClr val="000000"/>
              </a:solidFill>
              <a:effectLst/>
              <a:uFill>
                <a:solidFill>
                  <a:srgbClr val="000000"/>
                </a:solidFill>
              </a:uFill>
              <a:latin typeface="Calibri" panose="020F0502020204030204" pitchFamily="34" charset="0"/>
              <a:ea typeface="Arial Unicode MS"/>
              <a:cs typeface="Arial Unicode MS"/>
            </a:endParaRPr>
          </a:p>
          <a:p>
            <a:pPr marL="342900" lvl="0" indent="-342900" algn="just">
              <a:lnSpc>
                <a:spcPct val="107000"/>
              </a:lnSpc>
              <a:spcAft>
                <a:spcPts val="800"/>
              </a:spcAft>
              <a:buFont typeface="Symbol" panose="05050102010706020507" pitchFamily="18" charset="2"/>
              <a:buChar char=""/>
            </a:pPr>
            <a:r>
              <a:rPr lang="en-GB" sz="1200" dirty="0">
                <a:ln>
                  <a:noFill/>
                </a:ln>
                <a:solidFill>
                  <a:srgbClr val="000000"/>
                </a:solidFill>
                <a:effectLst/>
                <a:uFill>
                  <a:solidFill>
                    <a:srgbClr val="000000"/>
                  </a:solidFill>
                </a:uFill>
                <a:latin typeface="Calibri" panose="020F0502020204030204" pitchFamily="34" charset="0"/>
                <a:ea typeface="Arial Unicode MS"/>
                <a:cs typeface="Arial Unicode MS"/>
              </a:rPr>
              <a:t>The third step focuses on envisioning futures, adaptability, mapping possibilities for change and visions of a desirable future. </a:t>
            </a:r>
            <a:endParaRPr lang="fi-FI" sz="1200" dirty="0">
              <a:ln>
                <a:noFill/>
              </a:ln>
              <a:solidFill>
                <a:srgbClr val="000000"/>
              </a:solidFill>
              <a:effectLst/>
              <a:uFill>
                <a:solidFill>
                  <a:srgbClr val="000000"/>
                </a:solidFill>
              </a:uFill>
              <a:latin typeface="Calibri" panose="020F0502020204030204" pitchFamily="34" charset="0"/>
              <a:ea typeface="Arial Unicode MS"/>
              <a:cs typeface="Arial Unicode MS"/>
            </a:endParaRPr>
          </a:p>
          <a:p>
            <a:pPr marL="342900" lvl="0" indent="-342900" algn="just">
              <a:lnSpc>
                <a:spcPct val="107000"/>
              </a:lnSpc>
              <a:spcAft>
                <a:spcPts val="800"/>
              </a:spcAft>
              <a:buFont typeface="Symbol" panose="05050102010706020507" pitchFamily="18" charset="2"/>
              <a:buChar char=""/>
            </a:pPr>
            <a:r>
              <a:rPr lang="en-GB" sz="1200" dirty="0">
                <a:ln>
                  <a:noFill/>
                </a:ln>
                <a:solidFill>
                  <a:srgbClr val="000000"/>
                </a:solidFill>
                <a:effectLst/>
                <a:uFill>
                  <a:solidFill>
                    <a:srgbClr val="000000"/>
                  </a:solidFill>
                </a:uFill>
                <a:latin typeface="Calibri" panose="020F0502020204030204" pitchFamily="34" charset="0"/>
                <a:ea typeface="Arial Unicode MS"/>
                <a:cs typeface="Arial Unicode MS"/>
              </a:rPr>
              <a:t>The fourth step aims at concrete action and evaluating the results. It is important to bear in mind that although each step emphasises a specific competence area of </a:t>
            </a:r>
            <a:r>
              <a:rPr lang="en-GB" sz="1200" dirty="0" err="1">
                <a:ln>
                  <a:noFill/>
                </a:ln>
                <a:solidFill>
                  <a:srgbClr val="000000"/>
                </a:solidFill>
                <a:effectLst/>
                <a:uFill>
                  <a:solidFill>
                    <a:srgbClr val="000000"/>
                  </a:solidFill>
                </a:uFill>
                <a:latin typeface="Calibri" panose="020F0502020204030204" pitchFamily="34" charset="0"/>
                <a:ea typeface="Arial Unicode MS"/>
                <a:cs typeface="Arial Unicode MS"/>
              </a:rPr>
              <a:t>GreenComp</a:t>
            </a:r>
            <a:r>
              <a:rPr lang="en-GB" sz="1200" dirty="0">
                <a:ln>
                  <a:noFill/>
                </a:ln>
                <a:solidFill>
                  <a:srgbClr val="000000"/>
                </a:solidFill>
                <a:effectLst/>
                <a:uFill>
                  <a:solidFill>
                    <a:srgbClr val="000000"/>
                  </a:solidFill>
                </a:uFill>
                <a:latin typeface="Calibri" panose="020F0502020204030204" pitchFamily="34" charset="0"/>
                <a:ea typeface="Arial Unicode MS"/>
                <a:cs typeface="Arial Unicode MS"/>
              </a:rPr>
              <a:t>, all four competence areas are intertwined at every step.</a:t>
            </a:r>
            <a:endParaRPr lang="fi-FI" sz="1200" dirty="0">
              <a:ln>
                <a:noFill/>
              </a:ln>
              <a:solidFill>
                <a:srgbClr val="000000"/>
              </a:solidFill>
              <a:effectLst/>
              <a:uFill>
                <a:solidFill>
                  <a:srgbClr val="000000"/>
                </a:solidFill>
              </a:uFill>
              <a:latin typeface="Calibri" panose="020F0502020204030204" pitchFamily="34" charset="0"/>
              <a:ea typeface="Arial Unicode MS"/>
              <a:cs typeface="Arial Unicode MS"/>
            </a:endParaRPr>
          </a:p>
          <a:p>
            <a:pPr algn="l"/>
            <a:endParaRPr lang="en-US" sz="1000" b="0" i="0" u="none" strike="noStrike" baseline="0" dirty="0">
              <a:latin typeface="Tw Cen MT" panose="020B0602020104020603" pitchFamily="34" charset="0"/>
            </a:endParaRPr>
          </a:p>
          <a:p>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7CE231-90B4-41C6-A926-C27AC9C5BD9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656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solidFill>
                  <a:srgbClr val="333333"/>
                </a:solidFill>
                <a:effectLst/>
                <a:latin typeface="Tw Cen MT" panose="020B0602020104020603" pitchFamily="34" charset="0"/>
              </a:rPr>
              <a:t>Now we look closer at the first step of the roadmap</a:t>
            </a:r>
            <a:endParaRPr lang="en-US" sz="1200" b="0" i="0" u="none" strike="noStrike" baseline="0" dirty="0">
              <a:latin typeface="Tw Cen MT" panose="020B06020201040206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7CE231-90B4-41C6-A926-C27AC9C5BD9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633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GB" sz="1200" dirty="0">
                <a:ln>
                  <a:noFill/>
                </a:ln>
                <a:solidFill>
                  <a:srgbClr val="000000"/>
                </a:solidFill>
                <a:effectLst/>
                <a:uFill>
                  <a:solidFill>
                    <a:srgbClr val="000000"/>
                  </a:solidFill>
                </a:uFill>
                <a:latin typeface="Calibri" panose="020F0502020204030204" pitchFamily="34" charset="0"/>
                <a:ea typeface="Arial Unicode MS"/>
                <a:cs typeface="Arial Unicode MS"/>
              </a:rPr>
              <a:t>The first step of our roadmap is engagement. In the picture, you can see the corresponding areas of </a:t>
            </a:r>
            <a:r>
              <a:rPr lang="en-GB" sz="1200" dirty="0" err="1">
                <a:ln>
                  <a:noFill/>
                </a:ln>
                <a:solidFill>
                  <a:srgbClr val="000000"/>
                </a:solidFill>
                <a:effectLst/>
                <a:uFill>
                  <a:solidFill>
                    <a:srgbClr val="000000"/>
                  </a:solidFill>
                </a:uFill>
                <a:latin typeface="Calibri" panose="020F0502020204030204" pitchFamily="34" charset="0"/>
                <a:ea typeface="Arial Unicode MS"/>
                <a:cs typeface="Arial Unicode MS"/>
              </a:rPr>
              <a:t>GreenComp</a:t>
            </a:r>
            <a:r>
              <a:rPr lang="en-GB" sz="1200" dirty="0">
                <a:ln>
                  <a:noFill/>
                </a:ln>
                <a:solidFill>
                  <a:srgbClr val="000000"/>
                </a:solidFill>
                <a:effectLst/>
                <a:uFill>
                  <a:solidFill>
                    <a:srgbClr val="000000"/>
                  </a:solidFill>
                </a:uFill>
                <a:latin typeface="Calibri" panose="020F0502020204030204" pitchFamily="34" charset="0"/>
                <a:ea typeface="Arial Unicode MS"/>
                <a:cs typeface="Arial Unicode MS"/>
              </a:rPr>
              <a:t>. </a:t>
            </a:r>
          </a:p>
          <a:p>
            <a:pPr marL="0" marR="0" lvl="0" indent="0" algn="just"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GB" sz="1200" dirty="0">
                <a:ln>
                  <a:noFill/>
                </a:ln>
                <a:solidFill>
                  <a:srgbClr val="000000"/>
                </a:solidFill>
                <a:effectLst/>
                <a:uFill>
                  <a:solidFill>
                    <a:srgbClr val="000000"/>
                  </a:solidFill>
                </a:uFill>
                <a:latin typeface="Calibri" panose="020F0502020204030204" pitchFamily="34" charset="0"/>
                <a:ea typeface="Arial Unicode MS"/>
                <a:cs typeface="Arial Unicode MS"/>
              </a:rPr>
              <a:t>The main question of this step is, why and how to promote sustainability. It is also important to get on the same page: what we are talking about, when we talk about sustainability. This engagement-step has three parts.</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F5804-3C3C-4C89-AA96-5C1E586ED2ED}"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655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07000"/>
              </a:lnSpc>
              <a:spcAft>
                <a:spcPts val="800"/>
              </a:spcAft>
              <a:buFont typeface="Symbol" panose="05050102010706020507" pitchFamily="18" charset="2"/>
              <a:buChar char=""/>
            </a:pP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First we should think, how to engage, motivate and activate all the people in our school or university. We need participatory approach. We need time and space to talk and discuss on these issues together. For motivation, it is essential to make people think themselves actively. What sustainability means to you? There should not be any right answers, but space for personal and shared reflection. We need to consider different people’s needs and perspectives to motivate them in collaboration and try to find common interests.</a:t>
            </a:r>
          </a:p>
          <a:p>
            <a:pPr marL="342900" lvl="0" indent="-342900" algn="just">
              <a:lnSpc>
                <a:spcPct val="107000"/>
              </a:lnSpc>
              <a:spcAft>
                <a:spcPts val="800"/>
              </a:spcAft>
              <a:buFont typeface="Symbol" panose="05050102010706020507" pitchFamily="18" charset="2"/>
              <a:buChar char=""/>
            </a:pP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The aim is to share responsibility, no one alone can save the world!</a:t>
            </a:r>
          </a:p>
          <a:p>
            <a:pPr marL="342900" lvl="0" indent="-342900" algn="just">
              <a:lnSpc>
                <a:spcPct val="107000"/>
              </a:lnSpc>
              <a:spcAft>
                <a:spcPts val="800"/>
              </a:spcAft>
              <a:buFont typeface="Symbol" panose="05050102010706020507" pitchFamily="18" charset="2"/>
              <a:buChar char=""/>
            </a:pPr>
            <a:r>
              <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rPr>
              <a:t>We must let the students have an active role for example in identifying the problems </a:t>
            </a:r>
            <a:r>
              <a:rPr lang="fi-FI" sz="1800" dirty="0"/>
              <a:t>and in </a:t>
            </a:r>
            <a:r>
              <a:rPr lang="fi-FI" sz="1800" dirty="0" err="1"/>
              <a:t>mapping</a:t>
            </a:r>
            <a:r>
              <a:rPr lang="fi-FI" sz="1800" dirty="0"/>
              <a:t> </a:t>
            </a:r>
            <a:r>
              <a:rPr lang="fi-FI" sz="1800" dirty="0" err="1"/>
              <a:t>school’s</a:t>
            </a:r>
            <a:r>
              <a:rPr lang="fi-FI" sz="1800" dirty="0"/>
              <a:t> </a:t>
            </a:r>
            <a:r>
              <a:rPr lang="fi-FI" sz="1800" dirty="0" err="1"/>
              <a:t>environmental</a:t>
            </a:r>
            <a:r>
              <a:rPr lang="fi-FI" sz="1800" dirty="0"/>
              <a:t> </a:t>
            </a:r>
            <a:r>
              <a:rPr lang="fi-FI" sz="1800" dirty="0" err="1"/>
              <a:t>performance</a:t>
            </a:r>
            <a:r>
              <a:rPr lang="fi-FI" sz="1800" dirty="0"/>
              <a:t> and </a:t>
            </a:r>
            <a:r>
              <a:rPr lang="fi-FI" sz="1800" dirty="0" err="1"/>
              <a:t>impact</a:t>
            </a:r>
            <a:r>
              <a:rPr lang="fi-FI" sz="1800" dirty="0"/>
              <a:t> and in </a:t>
            </a:r>
            <a:r>
              <a:rPr lang="fi-FI" sz="1800" dirty="0" err="1"/>
              <a:t>creating</a:t>
            </a:r>
            <a:r>
              <a:rPr lang="fi-FI" sz="1800" dirty="0"/>
              <a:t> </a:t>
            </a:r>
            <a:r>
              <a:rPr lang="fi-FI" sz="1800" dirty="0" err="1"/>
              <a:t>solutions</a:t>
            </a:r>
            <a:r>
              <a:rPr lang="fi-FI" sz="1800" dirty="0"/>
              <a:t>.</a:t>
            </a:r>
          </a:p>
          <a:p>
            <a:pPr marL="342900" lvl="0" indent="-342900" algn="just">
              <a:lnSpc>
                <a:spcPct val="107000"/>
              </a:lnSpc>
              <a:spcAft>
                <a:spcPts val="800"/>
              </a:spcAft>
              <a:buFont typeface="Symbol" panose="05050102010706020507" pitchFamily="18" charset="2"/>
              <a:buChar char=""/>
            </a:pPr>
            <a:endParaRPr lang="en-GB" sz="1800" dirty="0">
              <a:ln>
                <a:noFill/>
              </a:ln>
              <a:solidFill>
                <a:srgbClr val="000000"/>
              </a:solidFill>
              <a:effectLst/>
              <a:uFill>
                <a:solidFill>
                  <a:srgbClr val="000000"/>
                </a:solidFill>
              </a:uFill>
              <a:latin typeface="Calibri" panose="020F0502020204030204" pitchFamily="34" charset="0"/>
              <a:ea typeface="Arial Unicode MS"/>
              <a:cs typeface="Arial Unicode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dirty="0">
              <a:solidFill>
                <a:srgbClr val="000000"/>
              </a:solidFill>
              <a:effectLst/>
              <a:latin typeface="Tw Cen MT" panose="020B0602020104020603" pitchFamily="34" charset="0"/>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7CE231-90B4-41C6-A926-C27AC9C5BD99}" type="slidenum">
              <a:rPr kumimoji="0" lang="fi-FI" sz="1200" b="0" i="0" u="none" strike="noStrike" kern="1200" cap="none" spc="0" normalizeH="0" baseline="0" noProof="0" smtClean="0">
                <a:ln>
                  <a:noFill/>
                </a:ln>
                <a:solidFill>
                  <a:prstClr val="black"/>
                </a:solidFill>
                <a:effectLst/>
                <a:uLnTx/>
                <a:uFillTx/>
                <a:latin typeface="Tw Cen MT" panose="020B06020201040206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i-FI" sz="1200" b="0" i="0" u="none" strike="noStrike" kern="1200" cap="none" spc="0" normalizeH="0" baseline="0" noProof="0">
              <a:ln>
                <a:noFill/>
              </a:ln>
              <a:solidFill>
                <a:prstClr val="black"/>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39149276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7">
            <a:extLst>
              <a:ext uri="{FF2B5EF4-FFF2-40B4-BE49-F238E27FC236}">
                <a16:creationId xmlns:a16="http://schemas.microsoft.com/office/drawing/2014/main" id="{CB79EFE7-7729-41B0-8104-D4839C62A6EE}"/>
              </a:ext>
            </a:extLst>
          </p:cNvPr>
          <p:cNvSpPr>
            <a:spLocks noChangeArrowheads="1"/>
          </p:cNvSpPr>
          <p:nvPr userDrawn="1"/>
        </p:nvSpPr>
        <p:spPr bwMode="auto">
          <a:xfrm>
            <a:off x="0" y="0"/>
            <a:ext cx="1625600" cy="6273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sz="2400"/>
          </a:p>
        </p:txBody>
      </p:sp>
      <p:sp>
        <p:nvSpPr>
          <p:cNvPr id="5" name="TextBox 7">
            <a:extLst>
              <a:ext uri="{FF2B5EF4-FFF2-40B4-BE49-F238E27FC236}">
                <a16:creationId xmlns:a16="http://schemas.microsoft.com/office/drawing/2014/main" id="{0CCC1D05-279F-412B-831D-94581149497A}"/>
              </a:ext>
            </a:extLst>
          </p:cNvPr>
          <p:cNvSpPr txBox="1">
            <a:spLocks noChangeArrowheads="1"/>
          </p:cNvSpPr>
          <p:nvPr userDrawn="1"/>
        </p:nvSpPr>
        <p:spPr bwMode="auto">
          <a:xfrm>
            <a:off x="6352" y="0"/>
            <a:ext cx="12185649"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2" tIns="180024" rIns="91452" bIns="45727"/>
          <a:lstStyle/>
          <a:p>
            <a:pPr eaLnBrk="1" hangingPunct="1"/>
            <a:endParaRPr lang="en-GB" altLang="en-US" sz="2000">
              <a:latin typeface="Calibri" panose="020F0502020204030204" pitchFamily="34" charset="0"/>
            </a:endParaRPr>
          </a:p>
        </p:txBody>
      </p:sp>
      <p:sp>
        <p:nvSpPr>
          <p:cNvPr id="6" name="TextBox 7">
            <a:extLst>
              <a:ext uri="{FF2B5EF4-FFF2-40B4-BE49-F238E27FC236}">
                <a16:creationId xmlns:a16="http://schemas.microsoft.com/office/drawing/2014/main" id="{18CE8CF7-C689-4EB9-8079-FA9C1972AADA}"/>
              </a:ext>
            </a:extLst>
          </p:cNvPr>
          <p:cNvSpPr txBox="1">
            <a:spLocks noChangeArrowheads="1"/>
          </p:cNvSpPr>
          <p:nvPr/>
        </p:nvSpPr>
        <p:spPr bwMode="auto">
          <a:xfrm>
            <a:off x="1625600" y="6375400"/>
            <a:ext cx="105664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40000"/>
          <a:lstStyle/>
          <a:p>
            <a:pPr eaLnBrk="1" hangingPunct="1"/>
            <a:endParaRPr lang="en-GB" altLang="en-US" sz="2000">
              <a:latin typeface="Calibri" panose="020F0502020204030204" pitchFamily="34" charset="0"/>
            </a:endParaRPr>
          </a:p>
        </p:txBody>
      </p:sp>
      <p:sp>
        <p:nvSpPr>
          <p:cNvPr id="8" name="Rectangle 31">
            <a:extLst>
              <a:ext uri="{FF2B5EF4-FFF2-40B4-BE49-F238E27FC236}">
                <a16:creationId xmlns:a16="http://schemas.microsoft.com/office/drawing/2014/main" id="{B66CB182-B36D-4378-8BA7-06E6BEC164D7}"/>
              </a:ext>
            </a:extLst>
          </p:cNvPr>
          <p:cNvSpPr>
            <a:spLocks noChangeArrowheads="1"/>
          </p:cNvSpPr>
          <p:nvPr userDrawn="1"/>
        </p:nvSpPr>
        <p:spPr bwMode="auto">
          <a:xfrm>
            <a:off x="1" y="1110827"/>
            <a:ext cx="12187767" cy="48684"/>
          </a:xfrm>
          <a:prstGeom prst="rect">
            <a:avLst/>
          </a:prstGeom>
          <a:solidFill>
            <a:srgbClr val="0070C0"/>
          </a:solidFill>
          <a:ln>
            <a:noFill/>
          </a:ln>
          <a:effectLst/>
        </p:spPr>
        <p:txBody>
          <a:bodyPr wrap="none" anchor="ctr"/>
          <a:lstStyle/>
          <a:p>
            <a:pPr eaLnBrk="1" fontAlgn="auto" hangingPunct="1">
              <a:spcBef>
                <a:spcPts val="0"/>
              </a:spcBef>
              <a:spcAft>
                <a:spcPts val="0"/>
              </a:spcAft>
              <a:defRPr/>
            </a:pPr>
            <a:endParaRPr lang="ro-RO" sz="1800" b="0">
              <a:latin typeface="+mn-lt"/>
              <a:cs typeface="+mn-cs"/>
            </a:endParaRPr>
          </a:p>
        </p:txBody>
      </p:sp>
      <p:pic>
        <p:nvPicPr>
          <p:cNvPr id="9" name="Picture 29">
            <a:extLst>
              <a:ext uri="{FF2B5EF4-FFF2-40B4-BE49-F238E27FC236}">
                <a16:creationId xmlns:a16="http://schemas.microsoft.com/office/drawing/2014/main" id="{4FA0703F-D370-4D1C-B0F9-84E712AA920A}"/>
              </a:ext>
            </a:extLst>
          </p:cNvPr>
          <p:cNvPicPr>
            <a:picLocks noChangeAspect="1" noChangeArrowheads="1"/>
          </p:cNvPicPr>
          <p:nvPr userDrawn="1"/>
        </p:nvPicPr>
        <p:blipFill>
          <a:blip r:embed="rId2" cstate="email">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6206" y="1326090"/>
            <a:ext cx="590551" cy="501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26">
            <a:extLst>
              <a:ext uri="{FF2B5EF4-FFF2-40B4-BE49-F238E27FC236}">
                <a16:creationId xmlns:a16="http://schemas.microsoft.com/office/drawing/2014/main" id="{8704154B-33AB-4A75-BDCC-92809957979F}"/>
              </a:ext>
            </a:extLst>
          </p:cNvPr>
          <p:cNvSpPr txBox="1">
            <a:spLocks noChangeArrowheads="1"/>
          </p:cNvSpPr>
          <p:nvPr userDrawn="1"/>
        </p:nvSpPr>
        <p:spPr bwMode="auto">
          <a:xfrm>
            <a:off x="1" y="6273800"/>
            <a:ext cx="12187767" cy="624416"/>
          </a:xfrm>
          <a:prstGeom prst="rect">
            <a:avLst/>
          </a:prstGeom>
          <a:solidFill>
            <a:schemeClr val="accent1">
              <a:lumMod val="75000"/>
            </a:schemeClr>
          </a:solidFill>
          <a:ln>
            <a:noFill/>
          </a:ln>
          <a:effectLst/>
        </p:spPr>
        <p:txBody>
          <a:bodyPr tIns="96000"/>
          <a:lstStyle>
            <a:lvl1pPr>
              <a:defRPr sz="1200" b="1">
                <a:solidFill>
                  <a:schemeClr val="tx1"/>
                </a:solidFill>
                <a:latin typeface="Arial" panose="020B0604020202020204" pitchFamily="34" charset="0"/>
                <a:cs typeface="Arial" panose="020B0604020202020204" pitchFamily="34" charset="0"/>
              </a:defRPr>
            </a:lvl1pPr>
            <a:lvl2pPr>
              <a:defRPr sz="1200" b="1">
                <a:solidFill>
                  <a:schemeClr val="tx1"/>
                </a:solidFill>
                <a:latin typeface="Arial" panose="020B0604020202020204" pitchFamily="34" charset="0"/>
                <a:cs typeface="Arial" panose="020B0604020202020204" pitchFamily="34" charset="0"/>
              </a:defRPr>
            </a:lvl2pPr>
            <a:lvl3pPr>
              <a:defRPr sz="1200" b="1">
                <a:solidFill>
                  <a:schemeClr val="tx1"/>
                </a:solidFill>
                <a:latin typeface="Arial" panose="020B0604020202020204" pitchFamily="34" charset="0"/>
                <a:cs typeface="Arial" panose="020B0604020202020204" pitchFamily="34" charset="0"/>
              </a:defRPr>
            </a:lvl3pPr>
            <a:lvl4pPr>
              <a:defRPr sz="1200" b="1">
                <a:solidFill>
                  <a:schemeClr val="tx1"/>
                </a:solidFill>
                <a:latin typeface="Arial" panose="020B0604020202020204" pitchFamily="34" charset="0"/>
                <a:cs typeface="Arial" panose="020B0604020202020204" pitchFamily="34" charset="0"/>
              </a:defRPr>
            </a:lvl4pPr>
            <a:lvl5pPr>
              <a:defRPr sz="1200" b="1">
                <a:solidFill>
                  <a:schemeClr val="tx1"/>
                </a:solidFill>
                <a:latin typeface="Arial" panose="020B0604020202020204" pitchFamily="34" charset="0"/>
                <a:cs typeface="Arial" panose="020B0604020202020204" pitchFamily="34" charset="0"/>
              </a:defRPr>
            </a:lvl5pPr>
            <a:lvl6pPr marL="1828800" indent="45720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6pPr>
            <a:lvl7pPr marL="2286000" indent="45720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7pPr>
            <a:lvl8pPr marL="2743200" indent="45720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8pPr>
            <a:lvl9pPr marL="3200400" indent="45720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9pPr>
          </a:lstStyle>
          <a:p>
            <a:pPr algn="ctr" defTabSz="1219170" eaLnBrk="1" hangingPunct="1">
              <a:spcBef>
                <a:spcPct val="50000"/>
              </a:spcBef>
            </a:pPr>
            <a:r>
              <a:rPr lang="en-US" altLang="ro-RO" sz="1800">
                <a:solidFill>
                  <a:schemeClr val="bg1"/>
                </a:solidFill>
                <a:latin typeface="Candara" panose="020E0502030303020204" pitchFamily="34" charset="0"/>
              </a:rPr>
              <a:t>ECF4CLIM , 2</a:t>
            </a:r>
            <a:r>
              <a:rPr lang="en-US" altLang="ro-RO" sz="1800" baseline="30000">
                <a:solidFill>
                  <a:schemeClr val="bg1"/>
                </a:solidFill>
                <a:latin typeface="Candara" panose="020E0502030303020204" pitchFamily="34" charset="0"/>
              </a:rPr>
              <a:t>nd</a:t>
            </a:r>
            <a:r>
              <a:rPr lang="en-US" altLang="ro-RO" sz="1800">
                <a:solidFill>
                  <a:schemeClr val="bg1"/>
                </a:solidFill>
                <a:latin typeface="Candara" panose="020E0502030303020204" pitchFamily="34" charset="0"/>
              </a:rPr>
              <a:t> GA and SG Meeting, </a:t>
            </a:r>
            <a:r>
              <a:rPr lang="en-US" altLang="ro-RO" sz="1800" err="1">
                <a:solidFill>
                  <a:schemeClr val="bg1"/>
                </a:solidFill>
                <a:latin typeface="Candara" panose="020E0502030303020204" pitchFamily="34" charset="0"/>
              </a:rPr>
              <a:t>Umbralejo</a:t>
            </a:r>
            <a:r>
              <a:rPr lang="en-US" altLang="ro-RO" sz="1800">
                <a:solidFill>
                  <a:schemeClr val="bg1"/>
                </a:solidFill>
                <a:latin typeface="Candara" panose="020E0502030303020204" pitchFamily="34" charset="0"/>
              </a:rPr>
              <a:t>, Spain, 8-9 June 2022</a:t>
            </a:r>
          </a:p>
        </p:txBody>
      </p:sp>
      <p:sp>
        <p:nvSpPr>
          <p:cNvPr id="13" name="Text Placeholder 2">
            <a:extLst>
              <a:ext uri="{FF2B5EF4-FFF2-40B4-BE49-F238E27FC236}">
                <a16:creationId xmlns:a16="http://schemas.microsoft.com/office/drawing/2014/main" id="{2DFBC8F2-E2F9-4536-8A56-C36DD40666F1}"/>
              </a:ext>
            </a:extLst>
          </p:cNvPr>
          <p:cNvSpPr>
            <a:spLocks noChangeArrowheads="1"/>
          </p:cNvSpPr>
          <p:nvPr/>
        </p:nvSpPr>
        <p:spPr bwMode="auto">
          <a:xfrm>
            <a:off x="1930400" y="4445000"/>
            <a:ext cx="100584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2" tIns="45727" rIns="91452" bIns="45727"/>
          <a:lstStyle/>
          <a:p>
            <a:pPr algn="ctr" eaLnBrk="1" hangingPunct="1">
              <a:spcBef>
                <a:spcPct val="20000"/>
              </a:spcBef>
              <a:buFont typeface="Arial" panose="020B0604020202020204" pitchFamily="34" charset="0"/>
              <a:buNone/>
            </a:pPr>
            <a:endParaRPr lang="en-US" altLang="en-US" sz="3867" b="0">
              <a:solidFill>
                <a:srgbClr val="009999"/>
              </a:solidFill>
              <a:latin typeface="Candara" panose="020E0502030303020204" pitchFamily="34" charset="0"/>
            </a:endParaRPr>
          </a:p>
        </p:txBody>
      </p:sp>
      <p:sp>
        <p:nvSpPr>
          <p:cNvPr id="2" name="Title 1"/>
          <p:cNvSpPr>
            <a:spLocks noGrp="1"/>
          </p:cNvSpPr>
          <p:nvPr>
            <p:ph type="ctrTitle"/>
          </p:nvPr>
        </p:nvSpPr>
        <p:spPr>
          <a:xfrm>
            <a:off x="2379135" y="2508003"/>
            <a:ext cx="9821512" cy="2133600"/>
          </a:xfrm>
        </p:spPr>
        <p:txBody>
          <a:bodyPr/>
          <a:lstStyle>
            <a:lvl1pPr>
              <a:defRPr>
                <a:solidFill>
                  <a:srgbClr val="002060"/>
                </a:solidFill>
              </a:defRPr>
            </a:lvl1pPr>
          </a:lstStyle>
          <a:p>
            <a:r>
              <a:rPr lang="en-US"/>
              <a:t>Click to edit Master title style</a:t>
            </a:r>
          </a:p>
        </p:txBody>
      </p:sp>
      <p:sp>
        <p:nvSpPr>
          <p:cNvPr id="3" name="Subtitle 2"/>
          <p:cNvSpPr>
            <a:spLocks noGrp="1"/>
          </p:cNvSpPr>
          <p:nvPr>
            <p:ph type="subTitle" idx="1"/>
          </p:nvPr>
        </p:nvSpPr>
        <p:spPr>
          <a:xfrm>
            <a:off x="1828800" y="4749800"/>
            <a:ext cx="8534400" cy="914400"/>
          </a:xfrm>
        </p:spPr>
        <p:txBody>
          <a:bodyPr/>
          <a:lstStyle>
            <a:lvl1pPr marL="0" indent="0" algn="ctr">
              <a:buNone/>
              <a:defRPr>
                <a:solidFill>
                  <a:srgbClr val="002060"/>
                </a:solidFill>
              </a:defRPr>
            </a:lvl1pPr>
            <a:lvl2pPr marL="457250" indent="0" algn="ctr">
              <a:buNone/>
              <a:defRPr>
                <a:solidFill>
                  <a:schemeClr val="tx1">
                    <a:tint val="75000"/>
                  </a:schemeClr>
                </a:solidFill>
              </a:defRPr>
            </a:lvl2pPr>
            <a:lvl3pPr marL="914498" indent="0" algn="ctr">
              <a:buNone/>
              <a:defRPr>
                <a:solidFill>
                  <a:schemeClr val="tx1">
                    <a:tint val="75000"/>
                  </a:schemeClr>
                </a:solidFill>
              </a:defRPr>
            </a:lvl3pPr>
            <a:lvl4pPr marL="1371748" indent="0" algn="ctr">
              <a:buNone/>
              <a:defRPr>
                <a:solidFill>
                  <a:schemeClr val="tx1">
                    <a:tint val="75000"/>
                  </a:schemeClr>
                </a:solidFill>
              </a:defRPr>
            </a:lvl4pPr>
            <a:lvl5pPr marL="1828998" indent="0" algn="ctr">
              <a:buNone/>
              <a:defRPr>
                <a:solidFill>
                  <a:schemeClr val="tx1">
                    <a:tint val="75000"/>
                  </a:schemeClr>
                </a:solidFill>
              </a:defRPr>
            </a:lvl5pPr>
            <a:lvl6pPr marL="2286248" indent="0" algn="ctr">
              <a:buNone/>
              <a:defRPr>
                <a:solidFill>
                  <a:schemeClr val="tx1">
                    <a:tint val="75000"/>
                  </a:schemeClr>
                </a:solidFill>
              </a:defRPr>
            </a:lvl6pPr>
            <a:lvl7pPr marL="2743497" indent="0" algn="ctr">
              <a:buNone/>
              <a:defRPr>
                <a:solidFill>
                  <a:schemeClr val="tx1">
                    <a:tint val="75000"/>
                  </a:schemeClr>
                </a:solidFill>
              </a:defRPr>
            </a:lvl7pPr>
            <a:lvl8pPr marL="3200747" indent="0" algn="ctr">
              <a:buNone/>
              <a:defRPr>
                <a:solidFill>
                  <a:schemeClr val="tx1">
                    <a:tint val="75000"/>
                  </a:schemeClr>
                </a:solidFill>
              </a:defRPr>
            </a:lvl8pPr>
            <a:lvl9pPr marL="3657997" indent="0" algn="ctr">
              <a:buNone/>
              <a:defRPr>
                <a:solidFill>
                  <a:schemeClr val="tx1">
                    <a:tint val="75000"/>
                  </a:schemeClr>
                </a:solidFill>
              </a:defRPr>
            </a:lvl9pPr>
          </a:lstStyle>
          <a:p>
            <a:r>
              <a:rPr lang="en-US"/>
              <a:t>Click to edit Master subtitle style</a:t>
            </a:r>
          </a:p>
        </p:txBody>
      </p:sp>
      <p:pic>
        <p:nvPicPr>
          <p:cNvPr id="12" name="Picture 11">
            <a:extLst>
              <a:ext uri="{FF2B5EF4-FFF2-40B4-BE49-F238E27FC236}">
                <a16:creationId xmlns:a16="http://schemas.microsoft.com/office/drawing/2014/main" id="{7A7189DC-F8AF-BFD6-7E13-416D327BDC4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58120" y="6114"/>
            <a:ext cx="1093509" cy="1043753"/>
          </a:xfrm>
          <a:prstGeom prst="rect">
            <a:avLst/>
          </a:prstGeom>
        </p:spPr>
      </p:pic>
    </p:spTree>
    <p:extLst>
      <p:ext uri="{BB962C8B-B14F-4D97-AF65-F5344CB8AC3E}">
        <p14:creationId xmlns:p14="http://schemas.microsoft.com/office/powerpoint/2010/main" val="1130533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6E8A3-7F85-4484-A468-6CF0A70CB01F}"/>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A1089FA4-271A-42E8-AC6B-159A93808D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495D8D2F-368D-40A2-BAE1-2CDB59FC32D6}"/>
              </a:ext>
            </a:extLst>
          </p:cNvPr>
          <p:cNvSpPr>
            <a:spLocks noGrp="1"/>
          </p:cNvSpPr>
          <p:nvPr>
            <p:ph type="dt" sz="half" idx="10"/>
          </p:nvPr>
        </p:nvSpPr>
        <p:spPr/>
        <p:txBody>
          <a:bodyPr/>
          <a:lstStyle/>
          <a:p>
            <a:fld id="{28EA2913-AD45-487F-8771-75A28714AA4F}" type="datetimeFigureOut">
              <a:rPr lang="fi-FI" smtClean="0"/>
              <a:t>13.2.2023</a:t>
            </a:fld>
            <a:endParaRPr lang="fi-FI"/>
          </a:p>
        </p:txBody>
      </p:sp>
      <p:sp>
        <p:nvSpPr>
          <p:cNvPr id="5" name="Footer Placeholder 4">
            <a:extLst>
              <a:ext uri="{FF2B5EF4-FFF2-40B4-BE49-F238E27FC236}">
                <a16:creationId xmlns:a16="http://schemas.microsoft.com/office/drawing/2014/main" id="{9F4D5425-A0AE-47BD-94D3-96475952C063}"/>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ED998FE-6B6B-4E58-A9F0-00B4823B022C}"/>
              </a:ext>
            </a:extLst>
          </p:cNvPr>
          <p:cNvSpPr>
            <a:spLocks noGrp="1"/>
          </p:cNvSpPr>
          <p:nvPr>
            <p:ph type="sldNum" sz="quarter" idx="12"/>
          </p:nvPr>
        </p:nvSpPr>
        <p:spPr/>
        <p:txBody>
          <a:bodyPr/>
          <a:lstStyle/>
          <a:p>
            <a:fld id="{F0A8254E-6D91-478C-8229-FD658844EE3B}" type="slidenum">
              <a:rPr lang="fi-FI" smtClean="0"/>
              <a:t>‹#›</a:t>
            </a:fld>
            <a:endParaRPr lang="fi-FI"/>
          </a:p>
        </p:txBody>
      </p:sp>
    </p:spTree>
    <p:extLst>
      <p:ext uri="{BB962C8B-B14F-4D97-AF65-F5344CB8AC3E}">
        <p14:creationId xmlns:p14="http://schemas.microsoft.com/office/powerpoint/2010/main" val="763645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DA00C-3665-4F06-8822-6FF186A678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4F2B0FC6-8704-4918-A5B7-768E40846D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E42125-C1A1-4869-9FA2-FFF6D30AED70}"/>
              </a:ext>
            </a:extLst>
          </p:cNvPr>
          <p:cNvSpPr>
            <a:spLocks noGrp="1"/>
          </p:cNvSpPr>
          <p:nvPr>
            <p:ph type="dt" sz="half" idx="10"/>
          </p:nvPr>
        </p:nvSpPr>
        <p:spPr/>
        <p:txBody>
          <a:bodyPr/>
          <a:lstStyle/>
          <a:p>
            <a:fld id="{28EA2913-AD45-487F-8771-75A28714AA4F}" type="datetimeFigureOut">
              <a:rPr lang="fi-FI" smtClean="0"/>
              <a:t>13.2.2023</a:t>
            </a:fld>
            <a:endParaRPr lang="fi-FI"/>
          </a:p>
        </p:txBody>
      </p:sp>
      <p:sp>
        <p:nvSpPr>
          <p:cNvPr id="5" name="Footer Placeholder 4">
            <a:extLst>
              <a:ext uri="{FF2B5EF4-FFF2-40B4-BE49-F238E27FC236}">
                <a16:creationId xmlns:a16="http://schemas.microsoft.com/office/drawing/2014/main" id="{29B086D0-78ED-4ADF-99BD-FF217BC3AE28}"/>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E8785B4B-149A-4C97-8975-5873353A834F}"/>
              </a:ext>
            </a:extLst>
          </p:cNvPr>
          <p:cNvSpPr>
            <a:spLocks noGrp="1"/>
          </p:cNvSpPr>
          <p:nvPr>
            <p:ph type="sldNum" sz="quarter" idx="12"/>
          </p:nvPr>
        </p:nvSpPr>
        <p:spPr/>
        <p:txBody>
          <a:bodyPr/>
          <a:lstStyle/>
          <a:p>
            <a:fld id="{F0A8254E-6D91-478C-8229-FD658844EE3B}" type="slidenum">
              <a:rPr lang="fi-FI" smtClean="0"/>
              <a:t>‹#›</a:t>
            </a:fld>
            <a:endParaRPr lang="fi-FI"/>
          </a:p>
        </p:txBody>
      </p:sp>
    </p:spTree>
    <p:extLst>
      <p:ext uri="{BB962C8B-B14F-4D97-AF65-F5344CB8AC3E}">
        <p14:creationId xmlns:p14="http://schemas.microsoft.com/office/powerpoint/2010/main" val="3900216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677CB-B5E9-47E1-98B6-10A8CD01ACE6}"/>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C1F4C6DB-9F72-4572-8701-0458CED538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B45377BD-154C-4B5C-9842-78D869648C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DDFCC349-0323-4025-A05A-C97E43F58D0A}"/>
              </a:ext>
            </a:extLst>
          </p:cNvPr>
          <p:cNvSpPr>
            <a:spLocks noGrp="1"/>
          </p:cNvSpPr>
          <p:nvPr>
            <p:ph type="dt" sz="half" idx="10"/>
          </p:nvPr>
        </p:nvSpPr>
        <p:spPr/>
        <p:txBody>
          <a:bodyPr/>
          <a:lstStyle/>
          <a:p>
            <a:fld id="{28EA2913-AD45-487F-8771-75A28714AA4F}" type="datetimeFigureOut">
              <a:rPr lang="fi-FI" smtClean="0"/>
              <a:t>13.2.2023</a:t>
            </a:fld>
            <a:endParaRPr lang="fi-FI"/>
          </a:p>
        </p:txBody>
      </p:sp>
      <p:sp>
        <p:nvSpPr>
          <p:cNvPr id="6" name="Footer Placeholder 5">
            <a:extLst>
              <a:ext uri="{FF2B5EF4-FFF2-40B4-BE49-F238E27FC236}">
                <a16:creationId xmlns:a16="http://schemas.microsoft.com/office/drawing/2014/main" id="{BE489C75-C8B1-4177-A8FD-91D1787923DF}"/>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EA4DFA72-EFA6-42F9-90B5-729050426FC5}"/>
              </a:ext>
            </a:extLst>
          </p:cNvPr>
          <p:cNvSpPr>
            <a:spLocks noGrp="1"/>
          </p:cNvSpPr>
          <p:nvPr>
            <p:ph type="sldNum" sz="quarter" idx="12"/>
          </p:nvPr>
        </p:nvSpPr>
        <p:spPr/>
        <p:txBody>
          <a:bodyPr/>
          <a:lstStyle/>
          <a:p>
            <a:fld id="{F0A8254E-6D91-478C-8229-FD658844EE3B}" type="slidenum">
              <a:rPr lang="fi-FI" smtClean="0"/>
              <a:t>‹#›</a:t>
            </a:fld>
            <a:endParaRPr lang="fi-FI"/>
          </a:p>
        </p:txBody>
      </p:sp>
    </p:spTree>
    <p:extLst>
      <p:ext uri="{BB962C8B-B14F-4D97-AF65-F5344CB8AC3E}">
        <p14:creationId xmlns:p14="http://schemas.microsoft.com/office/powerpoint/2010/main" val="3783896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5A294-27E2-4C2D-AD1B-46127233071C}"/>
              </a:ext>
            </a:extLst>
          </p:cNvPr>
          <p:cNvSpPr>
            <a:spLocks noGrp="1"/>
          </p:cNvSpPr>
          <p:nvPr>
            <p:ph type="title"/>
          </p:nvPr>
        </p:nvSpPr>
        <p:spPr>
          <a:xfrm>
            <a:off x="839788" y="365125"/>
            <a:ext cx="10515600" cy="1325563"/>
          </a:xfrm>
        </p:spPr>
        <p:txBody>
          <a:bodyPr/>
          <a:lstStyle/>
          <a:p>
            <a:r>
              <a:rPr lang="en-US"/>
              <a:t>Click to edit Master title style</a:t>
            </a:r>
            <a:endParaRPr lang="fi-FI"/>
          </a:p>
        </p:txBody>
      </p:sp>
      <p:sp>
        <p:nvSpPr>
          <p:cNvPr id="3" name="Text Placeholder 2">
            <a:extLst>
              <a:ext uri="{FF2B5EF4-FFF2-40B4-BE49-F238E27FC236}">
                <a16:creationId xmlns:a16="http://schemas.microsoft.com/office/drawing/2014/main" id="{2CCDEF96-C4E7-4655-B95E-51ACDF76D5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8A71FF-6FA0-44D6-955E-87B954F56A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a:extLst>
              <a:ext uri="{FF2B5EF4-FFF2-40B4-BE49-F238E27FC236}">
                <a16:creationId xmlns:a16="http://schemas.microsoft.com/office/drawing/2014/main" id="{B538E4B9-93BE-49B4-B0FE-DCE1A01F90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B914D0-52A4-4A0F-9BF3-A8BDF822DE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9E3A34D1-4B30-4520-94F5-7B62EAA5091A}"/>
              </a:ext>
            </a:extLst>
          </p:cNvPr>
          <p:cNvSpPr>
            <a:spLocks noGrp="1"/>
          </p:cNvSpPr>
          <p:nvPr>
            <p:ph type="dt" sz="half" idx="10"/>
          </p:nvPr>
        </p:nvSpPr>
        <p:spPr/>
        <p:txBody>
          <a:bodyPr/>
          <a:lstStyle/>
          <a:p>
            <a:fld id="{28EA2913-AD45-487F-8771-75A28714AA4F}" type="datetimeFigureOut">
              <a:rPr lang="fi-FI" smtClean="0"/>
              <a:t>13.2.2023</a:t>
            </a:fld>
            <a:endParaRPr lang="fi-FI"/>
          </a:p>
        </p:txBody>
      </p:sp>
      <p:sp>
        <p:nvSpPr>
          <p:cNvPr id="8" name="Footer Placeholder 7">
            <a:extLst>
              <a:ext uri="{FF2B5EF4-FFF2-40B4-BE49-F238E27FC236}">
                <a16:creationId xmlns:a16="http://schemas.microsoft.com/office/drawing/2014/main" id="{93E90CAB-DBE9-48C6-A814-5E0FB69BA0E8}"/>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403BB56C-664F-4C0C-A181-1829837B416F}"/>
              </a:ext>
            </a:extLst>
          </p:cNvPr>
          <p:cNvSpPr>
            <a:spLocks noGrp="1"/>
          </p:cNvSpPr>
          <p:nvPr>
            <p:ph type="sldNum" sz="quarter" idx="12"/>
          </p:nvPr>
        </p:nvSpPr>
        <p:spPr/>
        <p:txBody>
          <a:bodyPr/>
          <a:lstStyle/>
          <a:p>
            <a:fld id="{F0A8254E-6D91-478C-8229-FD658844EE3B}" type="slidenum">
              <a:rPr lang="fi-FI" smtClean="0"/>
              <a:t>‹#›</a:t>
            </a:fld>
            <a:endParaRPr lang="fi-FI"/>
          </a:p>
        </p:txBody>
      </p:sp>
    </p:spTree>
    <p:extLst>
      <p:ext uri="{BB962C8B-B14F-4D97-AF65-F5344CB8AC3E}">
        <p14:creationId xmlns:p14="http://schemas.microsoft.com/office/powerpoint/2010/main" val="3987314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DAB9E-E168-4A7F-A9E5-DBF5AFAEB2ED}"/>
              </a:ext>
            </a:extLst>
          </p:cNvPr>
          <p:cNvSpPr>
            <a:spLocks noGrp="1"/>
          </p:cNvSpPr>
          <p:nvPr>
            <p:ph type="title"/>
          </p:nvPr>
        </p:nvSpPr>
        <p:spPr/>
        <p:txBody>
          <a:bodyPr/>
          <a:lstStyle/>
          <a:p>
            <a:r>
              <a:rPr lang="en-US"/>
              <a:t>Click to edit Master title style</a:t>
            </a:r>
            <a:endParaRPr lang="fi-FI"/>
          </a:p>
        </p:txBody>
      </p:sp>
      <p:sp>
        <p:nvSpPr>
          <p:cNvPr id="3" name="Date Placeholder 2">
            <a:extLst>
              <a:ext uri="{FF2B5EF4-FFF2-40B4-BE49-F238E27FC236}">
                <a16:creationId xmlns:a16="http://schemas.microsoft.com/office/drawing/2014/main" id="{7665E389-8256-4616-850F-5ABE7A37AF4E}"/>
              </a:ext>
            </a:extLst>
          </p:cNvPr>
          <p:cNvSpPr>
            <a:spLocks noGrp="1"/>
          </p:cNvSpPr>
          <p:nvPr>
            <p:ph type="dt" sz="half" idx="10"/>
          </p:nvPr>
        </p:nvSpPr>
        <p:spPr/>
        <p:txBody>
          <a:bodyPr/>
          <a:lstStyle/>
          <a:p>
            <a:fld id="{28EA2913-AD45-487F-8771-75A28714AA4F}" type="datetimeFigureOut">
              <a:rPr lang="fi-FI" smtClean="0"/>
              <a:t>13.2.2023</a:t>
            </a:fld>
            <a:endParaRPr lang="fi-FI"/>
          </a:p>
        </p:txBody>
      </p:sp>
      <p:sp>
        <p:nvSpPr>
          <p:cNvPr id="4" name="Footer Placeholder 3">
            <a:extLst>
              <a:ext uri="{FF2B5EF4-FFF2-40B4-BE49-F238E27FC236}">
                <a16:creationId xmlns:a16="http://schemas.microsoft.com/office/drawing/2014/main" id="{9673F39F-4365-406E-84A4-DB75E1643257}"/>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D2195F26-5A1A-46E1-A313-2D1E1D082EBE}"/>
              </a:ext>
            </a:extLst>
          </p:cNvPr>
          <p:cNvSpPr>
            <a:spLocks noGrp="1"/>
          </p:cNvSpPr>
          <p:nvPr>
            <p:ph type="sldNum" sz="quarter" idx="12"/>
          </p:nvPr>
        </p:nvSpPr>
        <p:spPr/>
        <p:txBody>
          <a:bodyPr/>
          <a:lstStyle/>
          <a:p>
            <a:fld id="{F0A8254E-6D91-478C-8229-FD658844EE3B}" type="slidenum">
              <a:rPr lang="fi-FI" smtClean="0"/>
              <a:t>‹#›</a:t>
            </a:fld>
            <a:endParaRPr lang="fi-FI"/>
          </a:p>
        </p:txBody>
      </p:sp>
    </p:spTree>
    <p:extLst>
      <p:ext uri="{BB962C8B-B14F-4D97-AF65-F5344CB8AC3E}">
        <p14:creationId xmlns:p14="http://schemas.microsoft.com/office/powerpoint/2010/main" val="1007300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22EF28-F019-4F94-BB20-6C3B25B3B433}"/>
              </a:ext>
            </a:extLst>
          </p:cNvPr>
          <p:cNvSpPr>
            <a:spLocks noGrp="1"/>
          </p:cNvSpPr>
          <p:nvPr>
            <p:ph type="dt" sz="half" idx="10"/>
          </p:nvPr>
        </p:nvSpPr>
        <p:spPr/>
        <p:txBody>
          <a:bodyPr/>
          <a:lstStyle/>
          <a:p>
            <a:fld id="{28EA2913-AD45-487F-8771-75A28714AA4F}" type="datetimeFigureOut">
              <a:rPr lang="fi-FI" smtClean="0"/>
              <a:t>13.2.2023</a:t>
            </a:fld>
            <a:endParaRPr lang="fi-FI"/>
          </a:p>
        </p:txBody>
      </p:sp>
      <p:sp>
        <p:nvSpPr>
          <p:cNvPr id="3" name="Footer Placeholder 2">
            <a:extLst>
              <a:ext uri="{FF2B5EF4-FFF2-40B4-BE49-F238E27FC236}">
                <a16:creationId xmlns:a16="http://schemas.microsoft.com/office/drawing/2014/main" id="{190E5086-6057-43ED-97BA-5C5894798900}"/>
              </a:ext>
            </a:extLst>
          </p:cNvPr>
          <p:cNvSpPr>
            <a:spLocks noGrp="1"/>
          </p:cNvSpPr>
          <p:nvPr>
            <p:ph type="ftr" sz="quarter" idx="11"/>
          </p:nvPr>
        </p:nvSpPr>
        <p:spPr/>
        <p:txBody>
          <a:bodyPr/>
          <a:lstStyle/>
          <a:p>
            <a:endParaRPr lang="fi-FI"/>
          </a:p>
        </p:txBody>
      </p:sp>
      <p:sp>
        <p:nvSpPr>
          <p:cNvPr id="4" name="Slide Number Placeholder 3">
            <a:extLst>
              <a:ext uri="{FF2B5EF4-FFF2-40B4-BE49-F238E27FC236}">
                <a16:creationId xmlns:a16="http://schemas.microsoft.com/office/drawing/2014/main" id="{4FF53C19-1EBF-4C84-BA76-60B056563FF4}"/>
              </a:ext>
            </a:extLst>
          </p:cNvPr>
          <p:cNvSpPr>
            <a:spLocks noGrp="1"/>
          </p:cNvSpPr>
          <p:nvPr>
            <p:ph type="sldNum" sz="quarter" idx="12"/>
          </p:nvPr>
        </p:nvSpPr>
        <p:spPr/>
        <p:txBody>
          <a:bodyPr/>
          <a:lstStyle/>
          <a:p>
            <a:fld id="{F0A8254E-6D91-478C-8229-FD658844EE3B}" type="slidenum">
              <a:rPr lang="fi-FI" smtClean="0"/>
              <a:t>‹#›</a:t>
            </a:fld>
            <a:endParaRPr lang="fi-FI"/>
          </a:p>
        </p:txBody>
      </p:sp>
    </p:spTree>
    <p:extLst>
      <p:ext uri="{BB962C8B-B14F-4D97-AF65-F5344CB8AC3E}">
        <p14:creationId xmlns:p14="http://schemas.microsoft.com/office/powerpoint/2010/main" val="1339639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EBF22-BC18-4909-A52A-5EE20CE7A0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7964F3DC-ABA0-4F12-ACFB-6A466F9B40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a:extLst>
              <a:ext uri="{FF2B5EF4-FFF2-40B4-BE49-F238E27FC236}">
                <a16:creationId xmlns:a16="http://schemas.microsoft.com/office/drawing/2014/main" id="{7ACA2177-7575-4496-92F8-A15C60F350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0C74A3-A6F5-4A01-8466-EE40CDE61023}"/>
              </a:ext>
            </a:extLst>
          </p:cNvPr>
          <p:cNvSpPr>
            <a:spLocks noGrp="1"/>
          </p:cNvSpPr>
          <p:nvPr>
            <p:ph type="dt" sz="half" idx="10"/>
          </p:nvPr>
        </p:nvSpPr>
        <p:spPr/>
        <p:txBody>
          <a:bodyPr/>
          <a:lstStyle/>
          <a:p>
            <a:fld id="{28EA2913-AD45-487F-8771-75A28714AA4F}" type="datetimeFigureOut">
              <a:rPr lang="fi-FI" smtClean="0"/>
              <a:t>13.2.2023</a:t>
            </a:fld>
            <a:endParaRPr lang="fi-FI"/>
          </a:p>
        </p:txBody>
      </p:sp>
      <p:sp>
        <p:nvSpPr>
          <p:cNvPr id="6" name="Footer Placeholder 5">
            <a:extLst>
              <a:ext uri="{FF2B5EF4-FFF2-40B4-BE49-F238E27FC236}">
                <a16:creationId xmlns:a16="http://schemas.microsoft.com/office/drawing/2014/main" id="{E2C3BF40-0CD8-47FF-8970-3767BB57DDAD}"/>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85F35C35-3CEB-4150-94BF-D2D856C93946}"/>
              </a:ext>
            </a:extLst>
          </p:cNvPr>
          <p:cNvSpPr>
            <a:spLocks noGrp="1"/>
          </p:cNvSpPr>
          <p:nvPr>
            <p:ph type="sldNum" sz="quarter" idx="12"/>
          </p:nvPr>
        </p:nvSpPr>
        <p:spPr/>
        <p:txBody>
          <a:bodyPr/>
          <a:lstStyle/>
          <a:p>
            <a:fld id="{F0A8254E-6D91-478C-8229-FD658844EE3B}" type="slidenum">
              <a:rPr lang="fi-FI" smtClean="0"/>
              <a:t>‹#›</a:t>
            </a:fld>
            <a:endParaRPr lang="fi-FI"/>
          </a:p>
        </p:txBody>
      </p:sp>
    </p:spTree>
    <p:extLst>
      <p:ext uri="{BB962C8B-B14F-4D97-AF65-F5344CB8AC3E}">
        <p14:creationId xmlns:p14="http://schemas.microsoft.com/office/powerpoint/2010/main" val="27924326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48A2-0050-4E54-A494-7B1927BE44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Picture Placeholder 2">
            <a:extLst>
              <a:ext uri="{FF2B5EF4-FFF2-40B4-BE49-F238E27FC236}">
                <a16:creationId xmlns:a16="http://schemas.microsoft.com/office/drawing/2014/main" id="{286F3FD3-83D8-4E56-90F9-ADC60472AF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xt Placeholder 3">
            <a:extLst>
              <a:ext uri="{FF2B5EF4-FFF2-40B4-BE49-F238E27FC236}">
                <a16:creationId xmlns:a16="http://schemas.microsoft.com/office/drawing/2014/main" id="{ACF05B40-29BF-426C-B361-542DED2957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8136A0-5693-4E33-B616-2ABBD9A793C4}"/>
              </a:ext>
            </a:extLst>
          </p:cNvPr>
          <p:cNvSpPr>
            <a:spLocks noGrp="1"/>
          </p:cNvSpPr>
          <p:nvPr>
            <p:ph type="dt" sz="half" idx="10"/>
          </p:nvPr>
        </p:nvSpPr>
        <p:spPr/>
        <p:txBody>
          <a:bodyPr/>
          <a:lstStyle/>
          <a:p>
            <a:fld id="{28EA2913-AD45-487F-8771-75A28714AA4F}" type="datetimeFigureOut">
              <a:rPr lang="fi-FI" smtClean="0"/>
              <a:t>13.2.2023</a:t>
            </a:fld>
            <a:endParaRPr lang="fi-FI"/>
          </a:p>
        </p:txBody>
      </p:sp>
      <p:sp>
        <p:nvSpPr>
          <p:cNvPr id="6" name="Footer Placeholder 5">
            <a:extLst>
              <a:ext uri="{FF2B5EF4-FFF2-40B4-BE49-F238E27FC236}">
                <a16:creationId xmlns:a16="http://schemas.microsoft.com/office/drawing/2014/main" id="{E4A84A12-A4A0-4B2E-A8B6-B6194A5E09CD}"/>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ACB06A8B-D6AB-4CB8-97B3-200738D89DC8}"/>
              </a:ext>
            </a:extLst>
          </p:cNvPr>
          <p:cNvSpPr>
            <a:spLocks noGrp="1"/>
          </p:cNvSpPr>
          <p:nvPr>
            <p:ph type="sldNum" sz="quarter" idx="12"/>
          </p:nvPr>
        </p:nvSpPr>
        <p:spPr/>
        <p:txBody>
          <a:bodyPr/>
          <a:lstStyle/>
          <a:p>
            <a:fld id="{F0A8254E-6D91-478C-8229-FD658844EE3B}" type="slidenum">
              <a:rPr lang="fi-FI" smtClean="0"/>
              <a:t>‹#›</a:t>
            </a:fld>
            <a:endParaRPr lang="fi-FI"/>
          </a:p>
        </p:txBody>
      </p:sp>
    </p:spTree>
    <p:extLst>
      <p:ext uri="{BB962C8B-B14F-4D97-AF65-F5344CB8AC3E}">
        <p14:creationId xmlns:p14="http://schemas.microsoft.com/office/powerpoint/2010/main" val="10547001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D507D-5FE0-4E3B-B081-CD0F8CB4467B}"/>
              </a:ext>
            </a:extLst>
          </p:cNvPr>
          <p:cNvSpPr>
            <a:spLocks noGrp="1"/>
          </p:cNvSpPr>
          <p:nvPr>
            <p:ph type="title"/>
          </p:nvPr>
        </p:nvSpPr>
        <p:spPr/>
        <p:txBody>
          <a:bodyPr/>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0E9F720A-21EF-4C19-9DDB-AB755217AA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119D4E9B-5758-4D12-909D-731820C0566C}"/>
              </a:ext>
            </a:extLst>
          </p:cNvPr>
          <p:cNvSpPr>
            <a:spLocks noGrp="1"/>
          </p:cNvSpPr>
          <p:nvPr>
            <p:ph type="dt" sz="half" idx="10"/>
          </p:nvPr>
        </p:nvSpPr>
        <p:spPr/>
        <p:txBody>
          <a:bodyPr/>
          <a:lstStyle/>
          <a:p>
            <a:fld id="{28EA2913-AD45-487F-8771-75A28714AA4F}" type="datetimeFigureOut">
              <a:rPr lang="fi-FI" smtClean="0"/>
              <a:t>13.2.2023</a:t>
            </a:fld>
            <a:endParaRPr lang="fi-FI"/>
          </a:p>
        </p:txBody>
      </p:sp>
      <p:sp>
        <p:nvSpPr>
          <p:cNvPr id="5" name="Footer Placeholder 4">
            <a:extLst>
              <a:ext uri="{FF2B5EF4-FFF2-40B4-BE49-F238E27FC236}">
                <a16:creationId xmlns:a16="http://schemas.microsoft.com/office/drawing/2014/main" id="{6315C16A-865C-4FC5-8264-D88ED1160D81}"/>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6AAF6727-1836-4ABA-BBD2-9CCADEF2D38B}"/>
              </a:ext>
            </a:extLst>
          </p:cNvPr>
          <p:cNvSpPr>
            <a:spLocks noGrp="1"/>
          </p:cNvSpPr>
          <p:nvPr>
            <p:ph type="sldNum" sz="quarter" idx="12"/>
          </p:nvPr>
        </p:nvSpPr>
        <p:spPr/>
        <p:txBody>
          <a:bodyPr/>
          <a:lstStyle/>
          <a:p>
            <a:fld id="{F0A8254E-6D91-478C-8229-FD658844EE3B}" type="slidenum">
              <a:rPr lang="fi-FI" smtClean="0"/>
              <a:t>‹#›</a:t>
            </a:fld>
            <a:endParaRPr lang="fi-FI"/>
          </a:p>
        </p:txBody>
      </p:sp>
    </p:spTree>
    <p:extLst>
      <p:ext uri="{BB962C8B-B14F-4D97-AF65-F5344CB8AC3E}">
        <p14:creationId xmlns:p14="http://schemas.microsoft.com/office/powerpoint/2010/main" val="1091781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E3B19D-A1BF-4CBB-A58D-A6B9CA0063E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2B8DBBE4-2E62-4638-BA8B-6E29C45AB9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28496890-5C63-414D-8E2E-823A3091392C}"/>
              </a:ext>
            </a:extLst>
          </p:cNvPr>
          <p:cNvSpPr>
            <a:spLocks noGrp="1"/>
          </p:cNvSpPr>
          <p:nvPr>
            <p:ph type="dt" sz="half" idx="10"/>
          </p:nvPr>
        </p:nvSpPr>
        <p:spPr/>
        <p:txBody>
          <a:bodyPr/>
          <a:lstStyle/>
          <a:p>
            <a:fld id="{28EA2913-AD45-487F-8771-75A28714AA4F}" type="datetimeFigureOut">
              <a:rPr lang="fi-FI" smtClean="0"/>
              <a:t>13.2.2023</a:t>
            </a:fld>
            <a:endParaRPr lang="fi-FI"/>
          </a:p>
        </p:txBody>
      </p:sp>
      <p:sp>
        <p:nvSpPr>
          <p:cNvPr id="5" name="Footer Placeholder 4">
            <a:extLst>
              <a:ext uri="{FF2B5EF4-FFF2-40B4-BE49-F238E27FC236}">
                <a16:creationId xmlns:a16="http://schemas.microsoft.com/office/drawing/2014/main" id="{EB9AB0C4-DFC5-451D-9102-2CB017AB3F03}"/>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3FCFA9B0-DB45-4575-B597-E675983F0E75}"/>
              </a:ext>
            </a:extLst>
          </p:cNvPr>
          <p:cNvSpPr>
            <a:spLocks noGrp="1"/>
          </p:cNvSpPr>
          <p:nvPr>
            <p:ph type="sldNum" sz="quarter" idx="12"/>
          </p:nvPr>
        </p:nvSpPr>
        <p:spPr/>
        <p:txBody>
          <a:bodyPr/>
          <a:lstStyle/>
          <a:p>
            <a:fld id="{F0A8254E-6D91-478C-8229-FD658844EE3B}" type="slidenum">
              <a:rPr lang="fi-FI" smtClean="0"/>
              <a:t>‹#›</a:t>
            </a:fld>
            <a:endParaRPr lang="fi-FI"/>
          </a:p>
        </p:txBody>
      </p:sp>
    </p:spTree>
    <p:extLst>
      <p:ext uri="{BB962C8B-B14F-4D97-AF65-F5344CB8AC3E}">
        <p14:creationId xmlns:p14="http://schemas.microsoft.com/office/powerpoint/2010/main" val="3089377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Rectangle 17">
            <a:extLst>
              <a:ext uri="{FF2B5EF4-FFF2-40B4-BE49-F238E27FC236}">
                <a16:creationId xmlns:a16="http://schemas.microsoft.com/office/drawing/2014/main" id="{3B2ED0A2-C3BD-41F3-BDD8-03808435993A}"/>
              </a:ext>
            </a:extLst>
          </p:cNvPr>
          <p:cNvSpPr>
            <a:spLocks noChangeArrowheads="1"/>
          </p:cNvSpPr>
          <p:nvPr userDrawn="1"/>
        </p:nvSpPr>
        <p:spPr bwMode="auto">
          <a:xfrm>
            <a:off x="0" y="0"/>
            <a:ext cx="1625600" cy="6273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sz="2400"/>
          </a:p>
        </p:txBody>
      </p:sp>
      <p:sp>
        <p:nvSpPr>
          <p:cNvPr id="5" name="TextBox 7">
            <a:extLst>
              <a:ext uri="{FF2B5EF4-FFF2-40B4-BE49-F238E27FC236}">
                <a16:creationId xmlns:a16="http://schemas.microsoft.com/office/drawing/2014/main" id="{98CD20F6-D446-4540-9144-D725CCACE0BD}"/>
              </a:ext>
            </a:extLst>
          </p:cNvPr>
          <p:cNvSpPr txBox="1">
            <a:spLocks noChangeArrowheads="1"/>
          </p:cNvSpPr>
          <p:nvPr userDrawn="1"/>
        </p:nvSpPr>
        <p:spPr bwMode="auto">
          <a:xfrm>
            <a:off x="6352" y="0"/>
            <a:ext cx="12185649"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2" tIns="180024" rIns="91452" bIns="45727"/>
          <a:lstStyle/>
          <a:p>
            <a:pPr eaLnBrk="1" hangingPunct="1"/>
            <a:endParaRPr lang="en-GB" altLang="en-US" sz="2000">
              <a:latin typeface="Calibri" panose="020F0502020204030204" pitchFamily="34" charset="0"/>
            </a:endParaRPr>
          </a:p>
        </p:txBody>
      </p:sp>
      <p:sp>
        <p:nvSpPr>
          <p:cNvPr id="6" name="TextBox 7">
            <a:extLst>
              <a:ext uri="{FF2B5EF4-FFF2-40B4-BE49-F238E27FC236}">
                <a16:creationId xmlns:a16="http://schemas.microsoft.com/office/drawing/2014/main" id="{1BABF46B-C5DE-4CBE-9101-6A4961EF0FDB}"/>
              </a:ext>
            </a:extLst>
          </p:cNvPr>
          <p:cNvSpPr txBox="1">
            <a:spLocks noChangeArrowheads="1"/>
          </p:cNvSpPr>
          <p:nvPr/>
        </p:nvSpPr>
        <p:spPr bwMode="auto">
          <a:xfrm>
            <a:off x="1625600" y="6375400"/>
            <a:ext cx="105664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40000"/>
          <a:lstStyle/>
          <a:p>
            <a:pPr eaLnBrk="1" hangingPunct="1"/>
            <a:endParaRPr lang="en-GB" altLang="en-US" sz="2000">
              <a:latin typeface="Calibri" panose="020F0502020204030204" pitchFamily="34" charset="0"/>
            </a:endParaRPr>
          </a:p>
        </p:txBody>
      </p:sp>
      <p:sp>
        <p:nvSpPr>
          <p:cNvPr id="12" name="Slide Number Placeholder 5">
            <a:extLst>
              <a:ext uri="{FF2B5EF4-FFF2-40B4-BE49-F238E27FC236}">
                <a16:creationId xmlns:a16="http://schemas.microsoft.com/office/drawing/2014/main" id="{BF8B0B0B-83F7-4C33-891C-2C66A3638694}"/>
              </a:ext>
            </a:extLst>
          </p:cNvPr>
          <p:cNvSpPr>
            <a:spLocks/>
          </p:cNvSpPr>
          <p:nvPr/>
        </p:nvSpPr>
        <p:spPr bwMode="auto">
          <a:xfrm>
            <a:off x="9266767" y="6284385"/>
            <a:ext cx="2743200" cy="366183"/>
          </a:xfrm>
          <a:prstGeom prst="rect">
            <a:avLst/>
          </a:prstGeom>
          <a:noFill/>
          <a:ln w="9525">
            <a:noFill/>
            <a:miter lim="800000"/>
            <a:headEnd/>
            <a:tailEnd/>
          </a:ln>
        </p:spPr>
        <p:txBody>
          <a:bodyPr anchor="ctr"/>
          <a:lstStyle>
            <a:lvl1pPr eaLnBrk="0" hangingPunct="0">
              <a:defRPr sz="1200" b="1">
                <a:solidFill>
                  <a:schemeClr val="tx1"/>
                </a:solidFill>
                <a:latin typeface="Arial" panose="020B0604020202020204" pitchFamily="34" charset="0"/>
                <a:cs typeface="Arial" panose="020B0604020202020204" pitchFamily="34" charset="0"/>
              </a:defRPr>
            </a:lvl1pPr>
            <a:lvl2pPr marL="742950" indent="-285750" eaLnBrk="0" hangingPunct="0">
              <a:defRPr sz="1200" b="1">
                <a:solidFill>
                  <a:schemeClr val="tx1"/>
                </a:solidFill>
                <a:latin typeface="Arial" panose="020B0604020202020204" pitchFamily="34" charset="0"/>
                <a:cs typeface="Arial" panose="020B0604020202020204" pitchFamily="34" charset="0"/>
              </a:defRPr>
            </a:lvl2pPr>
            <a:lvl3pPr marL="1143000" indent="-228600" eaLnBrk="0" hangingPunct="0">
              <a:defRPr sz="1200" b="1">
                <a:solidFill>
                  <a:schemeClr val="tx1"/>
                </a:solidFill>
                <a:latin typeface="Arial" panose="020B0604020202020204" pitchFamily="34" charset="0"/>
                <a:cs typeface="Arial" panose="020B0604020202020204" pitchFamily="34" charset="0"/>
              </a:defRPr>
            </a:lvl3pPr>
            <a:lvl4pPr marL="1600200" indent="-228600" eaLnBrk="0" hangingPunct="0">
              <a:defRPr sz="1200" b="1">
                <a:solidFill>
                  <a:schemeClr val="tx1"/>
                </a:solidFill>
                <a:latin typeface="Arial" panose="020B0604020202020204" pitchFamily="34" charset="0"/>
                <a:cs typeface="Arial" panose="020B0604020202020204" pitchFamily="34" charset="0"/>
              </a:defRPr>
            </a:lvl4pPr>
            <a:lvl5pPr marL="2057400" indent="-228600" eaLnBrk="0" hangingPunct="0">
              <a:defRPr sz="1200" b="1">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9pPr>
          </a:lstStyle>
          <a:p>
            <a:pPr algn="r" eaLnBrk="1" hangingPunct="1">
              <a:defRPr/>
            </a:pPr>
            <a:fld id="{29E21D00-9F1D-48DC-94DE-B6BF569626EE}" type="slidenum">
              <a:rPr lang="ro-RO" altLang="en-US" sz="1200" b="0" smtClean="0">
                <a:solidFill>
                  <a:schemeClr val="bg1"/>
                </a:solidFill>
                <a:latin typeface="Calibri" panose="020F0502020204030204" pitchFamily="34" charset="0"/>
              </a:rPr>
              <a:pPr algn="r" eaLnBrk="1" hangingPunct="1">
                <a:defRPr/>
              </a:pPr>
              <a:t>‹#›</a:t>
            </a:fld>
            <a:endParaRPr lang="ro-RO" altLang="en-US" sz="1200" b="0">
              <a:solidFill>
                <a:schemeClr val="bg1"/>
              </a:solidFill>
              <a:latin typeface="Calibri" panose="020F0502020204030204" pitchFamily="34" charset="0"/>
            </a:endParaRPr>
          </a:p>
        </p:txBody>
      </p:sp>
      <p:sp>
        <p:nvSpPr>
          <p:cNvPr id="2" name="Title 1"/>
          <p:cNvSpPr>
            <a:spLocks noGrp="1"/>
          </p:cNvSpPr>
          <p:nvPr>
            <p:ph type="title"/>
          </p:nvPr>
        </p:nvSpPr>
        <p:spPr/>
        <p:txBody>
          <a:bodyPr/>
          <a:lstStyle>
            <a:lvl1pPr>
              <a:defRPr b="1"/>
            </a:lvl1pPr>
          </a:lstStyle>
          <a:p>
            <a:r>
              <a:rPr lang="en-US"/>
              <a:t>Click to edit Master title style</a:t>
            </a:r>
          </a:p>
        </p:txBody>
      </p:sp>
      <p:sp>
        <p:nvSpPr>
          <p:cNvPr id="3" name="Content Placeholder 2"/>
          <p:cNvSpPr>
            <a:spLocks noGrp="1"/>
          </p:cNvSpPr>
          <p:nvPr>
            <p:ph idx="1"/>
          </p:nvPr>
        </p:nvSpPr>
        <p:spPr>
          <a:xfrm>
            <a:off x="1727200" y="1450342"/>
            <a:ext cx="9855200" cy="4721858"/>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E682B126-3BDE-6120-1373-87E9CC2E279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58120" y="6114"/>
            <a:ext cx="1093509" cy="1043753"/>
          </a:xfrm>
          <a:prstGeom prst="rect">
            <a:avLst/>
          </a:prstGeom>
        </p:spPr>
      </p:pic>
      <p:sp>
        <p:nvSpPr>
          <p:cNvPr id="14" name="Rectangle 31">
            <a:extLst>
              <a:ext uri="{FF2B5EF4-FFF2-40B4-BE49-F238E27FC236}">
                <a16:creationId xmlns:a16="http://schemas.microsoft.com/office/drawing/2014/main" id="{E275A4E3-C8AD-3C25-F72A-374DC9B89306}"/>
              </a:ext>
            </a:extLst>
          </p:cNvPr>
          <p:cNvSpPr>
            <a:spLocks noChangeArrowheads="1"/>
          </p:cNvSpPr>
          <p:nvPr userDrawn="1"/>
        </p:nvSpPr>
        <p:spPr bwMode="auto">
          <a:xfrm>
            <a:off x="1" y="1070187"/>
            <a:ext cx="12187767" cy="48684"/>
          </a:xfrm>
          <a:prstGeom prst="rect">
            <a:avLst/>
          </a:prstGeom>
          <a:solidFill>
            <a:srgbClr val="0070C0"/>
          </a:solidFill>
          <a:ln>
            <a:noFill/>
          </a:ln>
          <a:effectLst/>
        </p:spPr>
        <p:txBody>
          <a:bodyPr wrap="none" anchor="ctr"/>
          <a:lstStyle/>
          <a:p>
            <a:pPr eaLnBrk="1" fontAlgn="auto" hangingPunct="1">
              <a:spcBef>
                <a:spcPts val="0"/>
              </a:spcBef>
              <a:spcAft>
                <a:spcPts val="0"/>
              </a:spcAft>
              <a:defRPr/>
            </a:pPr>
            <a:endParaRPr lang="ro-RO" sz="1800" b="0">
              <a:latin typeface="+mn-lt"/>
              <a:cs typeface="+mn-cs"/>
            </a:endParaRPr>
          </a:p>
        </p:txBody>
      </p:sp>
      <p:pic>
        <p:nvPicPr>
          <p:cNvPr id="15" name="Picture 29">
            <a:extLst>
              <a:ext uri="{FF2B5EF4-FFF2-40B4-BE49-F238E27FC236}">
                <a16:creationId xmlns:a16="http://schemas.microsoft.com/office/drawing/2014/main" id="{5A6F1D50-36EA-778B-87BE-F4F870D76C79}"/>
              </a:ext>
            </a:extLst>
          </p:cNvPr>
          <p:cNvPicPr>
            <a:picLocks noChangeAspect="1" noChangeArrowheads="1"/>
          </p:cNvPicPr>
          <p:nvPr userDrawn="1"/>
        </p:nvPicPr>
        <p:blipFill>
          <a:blip r:embed="rId3" cstate="email">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6206" y="1326090"/>
            <a:ext cx="590551" cy="501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6">
            <a:extLst>
              <a:ext uri="{FF2B5EF4-FFF2-40B4-BE49-F238E27FC236}">
                <a16:creationId xmlns:a16="http://schemas.microsoft.com/office/drawing/2014/main" id="{BEB43D46-C5C7-1E1C-ABDF-8D22EA8E95FE}"/>
              </a:ext>
            </a:extLst>
          </p:cNvPr>
          <p:cNvSpPr txBox="1">
            <a:spLocks noChangeArrowheads="1"/>
          </p:cNvSpPr>
          <p:nvPr userDrawn="1"/>
        </p:nvSpPr>
        <p:spPr bwMode="auto">
          <a:xfrm>
            <a:off x="1" y="6273800"/>
            <a:ext cx="12187767" cy="624416"/>
          </a:xfrm>
          <a:prstGeom prst="rect">
            <a:avLst/>
          </a:prstGeom>
          <a:solidFill>
            <a:schemeClr val="accent1">
              <a:lumMod val="75000"/>
            </a:schemeClr>
          </a:solidFill>
          <a:ln>
            <a:noFill/>
          </a:ln>
          <a:effectLst/>
        </p:spPr>
        <p:txBody>
          <a:bodyPr tIns="96000"/>
          <a:lstStyle>
            <a:lvl1pPr>
              <a:defRPr sz="1200" b="1">
                <a:solidFill>
                  <a:schemeClr val="tx1"/>
                </a:solidFill>
                <a:latin typeface="Arial" panose="020B0604020202020204" pitchFamily="34" charset="0"/>
                <a:cs typeface="Arial" panose="020B0604020202020204" pitchFamily="34" charset="0"/>
              </a:defRPr>
            </a:lvl1pPr>
            <a:lvl2pPr>
              <a:defRPr sz="1200" b="1">
                <a:solidFill>
                  <a:schemeClr val="tx1"/>
                </a:solidFill>
                <a:latin typeface="Arial" panose="020B0604020202020204" pitchFamily="34" charset="0"/>
                <a:cs typeface="Arial" panose="020B0604020202020204" pitchFamily="34" charset="0"/>
              </a:defRPr>
            </a:lvl2pPr>
            <a:lvl3pPr>
              <a:defRPr sz="1200" b="1">
                <a:solidFill>
                  <a:schemeClr val="tx1"/>
                </a:solidFill>
                <a:latin typeface="Arial" panose="020B0604020202020204" pitchFamily="34" charset="0"/>
                <a:cs typeface="Arial" panose="020B0604020202020204" pitchFamily="34" charset="0"/>
              </a:defRPr>
            </a:lvl3pPr>
            <a:lvl4pPr>
              <a:defRPr sz="1200" b="1">
                <a:solidFill>
                  <a:schemeClr val="tx1"/>
                </a:solidFill>
                <a:latin typeface="Arial" panose="020B0604020202020204" pitchFamily="34" charset="0"/>
                <a:cs typeface="Arial" panose="020B0604020202020204" pitchFamily="34" charset="0"/>
              </a:defRPr>
            </a:lvl4pPr>
            <a:lvl5pPr>
              <a:defRPr sz="1200" b="1">
                <a:solidFill>
                  <a:schemeClr val="tx1"/>
                </a:solidFill>
                <a:latin typeface="Arial" panose="020B0604020202020204" pitchFamily="34" charset="0"/>
                <a:cs typeface="Arial" panose="020B0604020202020204" pitchFamily="34" charset="0"/>
              </a:defRPr>
            </a:lvl5pPr>
            <a:lvl6pPr marL="1828800" indent="45720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6pPr>
            <a:lvl7pPr marL="2286000" indent="45720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7pPr>
            <a:lvl8pPr marL="2743200" indent="45720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8pPr>
            <a:lvl9pPr marL="3200400" indent="45720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9pPr>
          </a:lstStyle>
          <a:p>
            <a:pPr algn="ctr" defTabSz="1219170" eaLnBrk="1" hangingPunct="1">
              <a:spcBef>
                <a:spcPct val="50000"/>
              </a:spcBef>
            </a:pPr>
            <a:r>
              <a:rPr lang="en-US" altLang="ro-RO" sz="1800">
                <a:solidFill>
                  <a:schemeClr val="bg1"/>
                </a:solidFill>
                <a:latin typeface="Candara" panose="020E0502030303020204" pitchFamily="34" charset="0"/>
              </a:rPr>
              <a:t>ECF4CLIM , 2</a:t>
            </a:r>
            <a:r>
              <a:rPr lang="en-US" altLang="ro-RO" sz="1800" baseline="30000">
                <a:solidFill>
                  <a:schemeClr val="bg1"/>
                </a:solidFill>
                <a:latin typeface="Candara" panose="020E0502030303020204" pitchFamily="34" charset="0"/>
              </a:rPr>
              <a:t>nd</a:t>
            </a:r>
            <a:r>
              <a:rPr lang="en-US" altLang="ro-RO" sz="1800">
                <a:solidFill>
                  <a:schemeClr val="bg1"/>
                </a:solidFill>
                <a:latin typeface="Candara" panose="020E0502030303020204" pitchFamily="34" charset="0"/>
              </a:rPr>
              <a:t> GA and SG Meeting, </a:t>
            </a:r>
            <a:r>
              <a:rPr lang="en-US" altLang="ro-RO" sz="1800" err="1">
                <a:solidFill>
                  <a:schemeClr val="bg1"/>
                </a:solidFill>
                <a:latin typeface="Candara" panose="020E0502030303020204" pitchFamily="34" charset="0"/>
              </a:rPr>
              <a:t>Umbralejo</a:t>
            </a:r>
            <a:r>
              <a:rPr lang="en-US" altLang="ro-RO" sz="1800">
                <a:solidFill>
                  <a:schemeClr val="bg1"/>
                </a:solidFill>
                <a:latin typeface="Candara" panose="020E0502030303020204" pitchFamily="34" charset="0"/>
              </a:rPr>
              <a:t>, Spain, 8-9 June 2022</a:t>
            </a:r>
          </a:p>
        </p:txBody>
      </p:sp>
    </p:spTree>
    <p:extLst>
      <p:ext uri="{BB962C8B-B14F-4D97-AF65-F5344CB8AC3E}">
        <p14:creationId xmlns:p14="http://schemas.microsoft.com/office/powerpoint/2010/main" val="247945793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fi-FI"/>
              <a:t>Muokkaa ots. perustyyl. napsautt.</a:t>
            </a:r>
            <a:endParaRPr lang="en-US"/>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fi-FI"/>
              <a:t>Muokkaa alaotsikon perustyyliä napsautt.</a:t>
            </a:r>
            <a:endParaRPr lang="en-US"/>
          </a:p>
        </p:txBody>
      </p:sp>
      <p:sp>
        <p:nvSpPr>
          <p:cNvPr id="4" name="Date Placeholder 3"/>
          <p:cNvSpPr>
            <a:spLocks noGrp="1"/>
          </p:cNvSpPr>
          <p:nvPr>
            <p:ph type="dt" sz="half" idx="10"/>
          </p:nvPr>
        </p:nvSpPr>
        <p:spPr/>
        <p:txBody>
          <a:bodyPr/>
          <a:lstStyle>
            <a:lvl1pPr algn="l">
              <a:defRPr/>
            </a:lvl1pPr>
          </a:lstStyle>
          <a:p>
            <a:fld id="{22495C2D-86D6-441D-9E7F-18C4A6C3DD0D}" type="datetimeFigureOut">
              <a:rPr lang="fi-FI" smtClean="0"/>
              <a:t>13.2.2023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63EE7AE8-99BE-43B0-8F69-EF9B1F75F236}" type="slidenum">
              <a:rPr lang="fi-FI" smtClean="0"/>
              <a:t>‹#›</a:t>
            </a:fld>
            <a:endParaRPr lang="fi-FI"/>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47155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22495C2D-86D6-441D-9E7F-18C4A6C3DD0D}" type="datetimeFigureOut">
              <a:rPr lang="fi-FI" smtClean="0"/>
              <a:t>13.2.2023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63EE7AE8-99BE-43B0-8F69-EF9B1F75F236}" type="slidenum">
              <a:rPr lang="fi-FI" smtClean="0"/>
              <a:t>‹#›</a:t>
            </a:fld>
            <a:endParaRPr lang="fi-FI"/>
          </a:p>
        </p:txBody>
      </p:sp>
    </p:spTree>
    <p:extLst>
      <p:ext uri="{BB962C8B-B14F-4D97-AF65-F5344CB8AC3E}">
        <p14:creationId xmlns:p14="http://schemas.microsoft.com/office/powerpoint/2010/main" val="2042992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fi-FI"/>
              <a:t>Muokkaa ots. perustyyl. napsautt.</a:t>
            </a:r>
            <a:endParaRPr lang="en-US"/>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22495C2D-86D6-441D-9E7F-18C4A6C3DD0D}" type="datetimeFigureOut">
              <a:rPr lang="fi-FI" smtClean="0"/>
              <a:t>13.2.2023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63EE7AE8-99BE-43B0-8F69-EF9B1F75F236}" type="slidenum">
              <a:rPr lang="fi-FI" smtClean="0"/>
              <a:t>‹#›</a:t>
            </a:fld>
            <a:endParaRPr lang="fi-FI"/>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3217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fi-FI"/>
              <a:t>Muokkaa ots. perustyyl. napsautt.</a:t>
            </a:r>
            <a:endParaRPr lang="en-US"/>
          </a:p>
        </p:txBody>
      </p:sp>
      <p:sp>
        <p:nvSpPr>
          <p:cNvPr id="3" name="Content Placeholder 2"/>
          <p:cNvSpPr>
            <a:spLocks noGrp="1"/>
          </p:cNvSpPr>
          <p:nvPr>
            <p:ph sz="half" idx="1"/>
          </p:nvPr>
        </p:nvSpPr>
        <p:spPr>
          <a:xfrm>
            <a:off x="1024127" y="2286000"/>
            <a:ext cx="475488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Content Placeholder 3"/>
          <p:cNvSpPr>
            <a:spLocks noGrp="1"/>
          </p:cNvSpPr>
          <p:nvPr>
            <p:ph sz="half" idx="2"/>
          </p:nvPr>
        </p:nvSpPr>
        <p:spPr>
          <a:xfrm>
            <a:off x="5989320" y="2286000"/>
            <a:ext cx="475488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5" name="Date Placeholder 4"/>
          <p:cNvSpPr>
            <a:spLocks noGrp="1"/>
          </p:cNvSpPr>
          <p:nvPr>
            <p:ph type="dt" sz="half" idx="10"/>
          </p:nvPr>
        </p:nvSpPr>
        <p:spPr/>
        <p:txBody>
          <a:bodyPr/>
          <a:lstStyle/>
          <a:p>
            <a:fld id="{22495C2D-86D6-441D-9E7F-18C4A6C3DD0D}" type="datetimeFigureOut">
              <a:rPr lang="fi-FI" smtClean="0"/>
              <a:t>13.2.2023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63EE7AE8-99BE-43B0-8F69-EF9B1F75F236}" type="slidenum">
              <a:rPr lang="fi-FI" smtClean="0"/>
              <a:t>‹#›</a:t>
            </a:fld>
            <a:endParaRPr lang="fi-FI"/>
          </a:p>
        </p:txBody>
      </p:sp>
    </p:spTree>
    <p:extLst>
      <p:ext uri="{BB962C8B-B14F-4D97-AF65-F5344CB8AC3E}">
        <p14:creationId xmlns:p14="http://schemas.microsoft.com/office/powerpoint/2010/main" val="285791259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i-FI"/>
              <a:t>Muokkaa ots. perustyyl. napsautt.</a:t>
            </a:r>
            <a:endParaRPr lang="en-US"/>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1024128" y="2967788"/>
            <a:ext cx="4754880" cy="334157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fi-FI"/>
              <a:t>Muokkaa tekstin perustyylejä napsauttamalla</a:t>
            </a:r>
          </a:p>
        </p:txBody>
      </p:sp>
      <p:sp>
        <p:nvSpPr>
          <p:cNvPr id="6" name="Content Placeholder 5"/>
          <p:cNvSpPr>
            <a:spLocks noGrp="1"/>
          </p:cNvSpPr>
          <p:nvPr>
            <p:ph sz="quarter" idx="4"/>
          </p:nvPr>
        </p:nvSpPr>
        <p:spPr>
          <a:xfrm>
            <a:off x="5990888" y="2967788"/>
            <a:ext cx="4754880" cy="334157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7" name="Date Placeholder 6"/>
          <p:cNvSpPr>
            <a:spLocks noGrp="1"/>
          </p:cNvSpPr>
          <p:nvPr>
            <p:ph type="dt" sz="half" idx="10"/>
          </p:nvPr>
        </p:nvSpPr>
        <p:spPr/>
        <p:txBody>
          <a:bodyPr/>
          <a:lstStyle/>
          <a:p>
            <a:fld id="{22495C2D-86D6-441D-9E7F-18C4A6C3DD0D}" type="datetimeFigureOut">
              <a:rPr lang="fi-FI" smtClean="0"/>
              <a:t>13.2.2023</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63EE7AE8-99BE-43B0-8F69-EF9B1F75F236}" type="slidenum">
              <a:rPr lang="fi-FI" smtClean="0"/>
              <a:t>‹#›</a:t>
            </a:fld>
            <a:endParaRPr lang="fi-FI"/>
          </a:p>
        </p:txBody>
      </p:sp>
    </p:spTree>
    <p:extLst>
      <p:ext uri="{BB962C8B-B14F-4D97-AF65-F5344CB8AC3E}">
        <p14:creationId xmlns:p14="http://schemas.microsoft.com/office/powerpoint/2010/main" val="1672063896"/>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Date Placeholder 2"/>
          <p:cNvSpPr>
            <a:spLocks noGrp="1"/>
          </p:cNvSpPr>
          <p:nvPr>
            <p:ph type="dt" sz="half" idx="10"/>
          </p:nvPr>
        </p:nvSpPr>
        <p:spPr/>
        <p:txBody>
          <a:bodyPr/>
          <a:lstStyle/>
          <a:p>
            <a:fld id="{22495C2D-86D6-441D-9E7F-18C4A6C3DD0D}" type="datetimeFigureOut">
              <a:rPr lang="fi-FI" smtClean="0"/>
              <a:t>13.2.2023</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63EE7AE8-99BE-43B0-8F69-EF9B1F75F236}" type="slidenum">
              <a:rPr lang="fi-FI" smtClean="0"/>
              <a:t>‹#›</a:t>
            </a:fld>
            <a:endParaRPr lang="fi-FI"/>
          </a:p>
        </p:txBody>
      </p:sp>
    </p:spTree>
    <p:extLst>
      <p:ext uri="{BB962C8B-B14F-4D97-AF65-F5344CB8AC3E}">
        <p14:creationId xmlns:p14="http://schemas.microsoft.com/office/powerpoint/2010/main" val="14623807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495C2D-86D6-441D-9E7F-18C4A6C3DD0D}" type="datetimeFigureOut">
              <a:rPr lang="fi-FI" smtClean="0"/>
              <a:t>13.2.2023</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63EE7AE8-99BE-43B0-8F69-EF9B1F75F236}" type="slidenum">
              <a:rPr lang="fi-FI" smtClean="0"/>
              <a:t>‹#›</a:t>
            </a:fld>
            <a:endParaRPr lang="fi-FI"/>
          </a:p>
        </p:txBody>
      </p:sp>
    </p:spTree>
    <p:extLst>
      <p:ext uri="{BB962C8B-B14F-4D97-AF65-F5344CB8AC3E}">
        <p14:creationId xmlns:p14="http://schemas.microsoft.com/office/powerpoint/2010/main" val="11603144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fi-FI"/>
              <a:t>Muokkaa ots. perustyyl. napsautt.</a:t>
            </a:r>
            <a:endParaRPr lang="en-US"/>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22495C2D-86D6-441D-9E7F-18C4A6C3DD0D}" type="datetimeFigureOut">
              <a:rPr lang="fi-FI" smtClean="0"/>
              <a:t>13.2.2023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63EE7AE8-99BE-43B0-8F69-EF9B1F75F236}" type="slidenum">
              <a:rPr lang="fi-FI" smtClean="0"/>
              <a:t>‹#›</a:t>
            </a:fld>
            <a:endParaRPr lang="fi-FI"/>
          </a:p>
        </p:txBody>
      </p:sp>
    </p:spTree>
    <p:extLst>
      <p:ext uri="{BB962C8B-B14F-4D97-AF65-F5344CB8AC3E}">
        <p14:creationId xmlns:p14="http://schemas.microsoft.com/office/powerpoint/2010/main" val="855869294"/>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Kuvatekstillinen kuva">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fi-FI"/>
              <a:t>Muokkaa ots. perustyyl. napsautt.</a:t>
            </a:r>
            <a:endParaRPr lang="en-US"/>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22495C2D-86D6-441D-9E7F-18C4A6C3DD0D}" type="datetimeFigureOut">
              <a:rPr lang="fi-FI" smtClean="0"/>
              <a:t>13.2.2023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63EE7AE8-99BE-43B0-8F69-EF9B1F75F236}" type="slidenum">
              <a:rPr lang="fi-FI" smtClean="0"/>
              <a:t>‹#›</a:t>
            </a:fld>
            <a:endParaRPr lang="fi-FI"/>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32985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Vertical Text Placeholder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22495C2D-86D6-441D-9E7F-18C4A6C3DD0D}" type="datetimeFigureOut">
              <a:rPr lang="fi-FI" smtClean="0"/>
              <a:t>13.2.2023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63EE7AE8-99BE-43B0-8F69-EF9B1F75F236}" type="slidenum">
              <a:rPr lang="fi-FI" smtClean="0"/>
              <a:t>‹#›</a:t>
            </a:fld>
            <a:endParaRPr lang="fi-FI"/>
          </a:p>
        </p:txBody>
      </p:sp>
    </p:spTree>
    <p:extLst>
      <p:ext uri="{BB962C8B-B14F-4D97-AF65-F5344CB8AC3E}">
        <p14:creationId xmlns:p14="http://schemas.microsoft.com/office/powerpoint/2010/main" val="3936028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Date Placeholder 2"/>
          <p:cNvSpPr>
            <a:spLocks noGrp="1"/>
          </p:cNvSpPr>
          <p:nvPr>
            <p:ph type="dt" sz="half" idx="10"/>
          </p:nvPr>
        </p:nvSpPr>
        <p:spPr/>
        <p:txBody>
          <a:bodyPr/>
          <a:lstStyle/>
          <a:p>
            <a:fld id="{FDC2E6E2-7906-4ADD-90F2-975D7A709C39}" type="datetimeFigureOut">
              <a:rPr lang="fi-FI" smtClean="0"/>
              <a:t>13.2.2023</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843286E9-56C7-4134-BA9D-4CE2311B38CA}" type="slidenum">
              <a:rPr lang="fi-FI" smtClean="0"/>
              <a:t>‹#›</a:t>
            </a:fld>
            <a:endParaRPr lang="fi-FI"/>
          </a:p>
        </p:txBody>
      </p:sp>
    </p:spTree>
    <p:extLst>
      <p:ext uri="{BB962C8B-B14F-4D97-AF65-F5344CB8AC3E}">
        <p14:creationId xmlns:p14="http://schemas.microsoft.com/office/powerpoint/2010/main" val="37273248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fi-FI"/>
              <a:t>Muokkaa ots. perustyyl. napsautt.</a:t>
            </a:r>
            <a:endParaRPr lang="en-US"/>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22495C2D-86D6-441D-9E7F-18C4A6C3DD0D}" type="datetimeFigureOut">
              <a:rPr lang="fi-FI" smtClean="0"/>
              <a:t>13.2.2023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63EE7AE8-99BE-43B0-8F69-EF9B1F75F236}" type="slidenum">
              <a:rPr lang="fi-FI" smtClean="0"/>
              <a:t>‹#›</a:t>
            </a:fld>
            <a:endParaRPr lang="fi-FI"/>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9414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22495C2D-86D6-441D-9E7F-18C4A6C3DD0D}" type="datetimeFigureOut">
              <a:rPr lang="fi-FI" smtClean="0"/>
              <a:t>13.2.2023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63EE7AE8-99BE-43B0-8F69-EF9B1F75F236}" type="slidenum">
              <a:rPr lang="fi-FI" smtClean="0"/>
              <a:t>‹#›</a:t>
            </a:fld>
            <a:endParaRPr lang="fi-FI"/>
          </a:p>
        </p:txBody>
      </p:sp>
    </p:spTree>
    <p:extLst>
      <p:ext uri="{BB962C8B-B14F-4D97-AF65-F5344CB8AC3E}">
        <p14:creationId xmlns:p14="http://schemas.microsoft.com/office/powerpoint/2010/main" val="250416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fi-FI"/>
              <a:t>Muokkaa ots. perustyyl. napsautt.</a:t>
            </a:r>
            <a:endParaRPr lang="en-US"/>
          </a:p>
        </p:txBody>
      </p:sp>
      <p:sp>
        <p:nvSpPr>
          <p:cNvPr id="3" name="Content Placeholder 2"/>
          <p:cNvSpPr>
            <a:spLocks noGrp="1"/>
          </p:cNvSpPr>
          <p:nvPr>
            <p:ph sz="half" idx="1"/>
          </p:nvPr>
        </p:nvSpPr>
        <p:spPr>
          <a:xfrm>
            <a:off x="1024127" y="2286000"/>
            <a:ext cx="475488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Content Placeholder 3"/>
          <p:cNvSpPr>
            <a:spLocks noGrp="1"/>
          </p:cNvSpPr>
          <p:nvPr>
            <p:ph sz="half" idx="2"/>
          </p:nvPr>
        </p:nvSpPr>
        <p:spPr>
          <a:xfrm>
            <a:off x="5989320" y="2286000"/>
            <a:ext cx="475488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5" name="Date Placeholder 4"/>
          <p:cNvSpPr>
            <a:spLocks noGrp="1"/>
          </p:cNvSpPr>
          <p:nvPr>
            <p:ph type="dt" sz="half" idx="10"/>
          </p:nvPr>
        </p:nvSpPr>
        <p:spPr/>
        <p:txBody>
          <a:bodyPr/>
          <a:lstStyle/>
          <a:p>
            <a:fld id="{22495C2D-86D6-441D-9E7F-18C4A6C3DD0D}" type="datetimeFigureOut">
              <a:rPr lang="fi-FI" smtClean="0"/>
              <a:t>13.2.2023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63EE7AE8-99BE-43B0-8F69-EF9B1F75F236}" type="slidenum">
              <a:rPr lang="fi-FI" smtClean="0"/>
              <a:t>‹#›</a:t>
            </a:fld>
            <a:endParaRPr lang="fi-FI"/>
          </a:p>
        </p:txBody>
      </p:sp>
    </p:spTree>
    <p:extLst>
      <p:ext uri="{BB962C8B-B14F-4D97-AF65-F5344CB8AC3E}">
        <p14:creationId xmlns:p14="http://schemas.microsoft.com/office/powerpoint/2010/main" val="80122732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495C2D-86D6-441D-9E7F-18C4A6C3DD0D}" type="datetimeFigureOut">
              <a:rPr lang="fi-FI" smtClean="0"/>
              <a:t>13.2.2023</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63EE7AE8-99BE-43B0-8F69-EF9B1F75F236}" type="slidenum">
              <a:rPr lang="fi-FI" smtClean="0"/>
              <a:t>‹#›</a:t>
            </a:fld>
            <a:endParaRPr lang="fi-FI"/>
          </a:p>
        </p:txBody>
      </p:sp>
    </p:spTree>
    <p:extLst>
      <p:ext uri="{BB962C8B-B14F-4D97-AF65-F5344CB8AC3E}">
        <p14:creationId xmlns:p14="http://schemas.microsoft.com/office/powerpoint/2010/main" val="2105164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7">
            <a:extLst>
              <a:ext uri="{FF2B5EF4-FFF2-40B4-BE49-F238E27FC236}">
                <a16:creationId xmlns:a16="http://schemas.microsoft.com/office/drawing/2014/main" id="{CB79EFE7-7729-41B0-8104-D4839C62A6EE}"/>
              </a:ext>
            </a:extLst>
          </p:cNvPr>
          <p:cNvSpPr>
            <a:spLocks noChangeArrowheads="1"/>
          </p:cNvSpPr>
          <p:nvPr userDrawn="1"/>
        </p:nvSpPr>
        <p:spPr bwMode="auto">
          <a:xfrm>
            <a:off x="0" y="0"/>
            <a:ext cx="1625600" cy="6273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sz="2400"/>
          </a:p>
        </p:txBody>
      </p:sp>
      <p:sp>
        <p:nvSpPr>
          <p:cNvPr id="5" name="TextBox 7">
            <a:extLst>
              <a:ext uri="{FF2B5EF4-FFF2-40B4-BE49-F238E27FC236}">
                <a16:creationId xmlns:a16="http://schemas.microsoft.com/office/drawing/2014/main" id="{0CCC1D05-279F-412B-831D-94581149497A}"/>
              </a:ext>
            </a:extLst>
          </p:cNvPr>
          <p:cNvSpPr txBox="1">
            <a:spLocks noChangeArrowheads="1"/>
          </p:cNvSpPr>
          <p:nvPr userDrawn="1"/>
        </p:nvSpPr>
        <p:spPr bwMode="auto">
          <a:xfrm>
            <a:off x="6352" y="0"/>
            <a:ext cx="12185649"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2" tIns="180024" rIns="91452" bIns="45727"/>
          <a:lstStyle/>
          <a:p>
            <a:pPr eaLnBrk="1" hangingPunct="1"/>
            <a:endParaRPr lang="en-GB" altLang="en-US" sz="2000">
              <a:latin typeface="Calibri" panose="020F0502020204030204" pitchFamily="34" charset="0"/>
            </a:endParaRPr>
          </a:p>
        </p:txBody>
      </p:sp>
      <p:sp>
        <p:nvSpPr>
          <p:cNvPr id="6" name="TextBox 7">
            <a:extLst>
              <a:ext uri="{FF2B5EF4-FFF2-40B4-BE49-F238E27FC236}">
                <a16:creationId xmlns:a16="http://schemas.microsoft.com/office/drawing/2014/main" id="{18CE8CF7-C689-4EB9-8079-FA9C1972AADA}"/>
              </a:ext>
            </a:extLst>
          </p:cNvPr>
          <p:cNvSpPr txBox="1">
            <a:spLocks noChangeArrowheads="1"/>
          </p:cNvSpPr>
          <p:nvPr/>
        </p:nvSpPr>
        <p:spPr bwMode="auto">
          <a:xfrm>
            <a:off x="1625600" y="6375400"/>
            <a:ext cx="105664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40000"/>
          <a:lstStyle/>
          <a:p>
            <a:pPr eaLnBrk="1" hangingPunct="1"/>
            <a:endParaRPr lang="en-GB" altLang="en-US" sz="2000">
              <a:latin typeface="Calibri" panose="020F0502020204030204" pitchFamily="34" charset="0"/>
            </a:endParaRPr>
          </a:p>
        </p:txBody>
      </p:sp>
      <p:sp>
        <p:nvSpPr>
          <p:cNvPr id="8" name="Rectangle 31">
            <a:extLst>
              <a:ext uri="{FF2B5EF4-FFF2-40B4-BE49-F238E27FC236}">
                <a16:creationId xmlns:a16="http://schemas.microsoft.com/office/drawing/2014/main" id="{B66CB182-B36D-4378-8BA7-06E6BEC164D7}"/>
              </a:ext>
            </a:extLst>
          </p:cNvPr>
          <p:cNvSpPr>
            <a:spLocks noChangeArrowheads="1"/>
          </p:cNvSpPr>
          <p:nvPr userDrawn="1"/>
        </p:nvSpPr>
        <p:spPr bwMode="auto">
          <a:xfrm>
            <a:off x="1" y="1110827"/>
            <a:ext cx="12187767" cy="48684"/>
          </a:xfrm>
          <a:prstGeom prst="rect">
            <a:avLst/>
          </a:prstGeom>
          <a:solidFill>
            <a:srgbClr val="0070C0"/>
          </a:solidFill>
          <a:ln>
            <a:noFill/>
          </a:ln>
          <a:effectLst/>
        </p:spPr>
        <p:txBody>
          <a:bodyPr wrap="none" anchor="ctr"/>
          <a:lstStyle/>
          <a:p>
            <a:pPr eaLnBrk="1" fontAlgn="auto" hangingPunct="1">
              <a:spcBef>
                <a:spcPts val="0"/>
              </a:spcBef>
              <a:spcAft>
                <a:spcPts val="0"/>
              </a:spcAft>
              <a:defRPr/>
            </a:pPr>
            <a:endParaRPr lang="ro-RO" sz="1800" b="0">
              <a:latin typeface="+mn-lt"/>
              <a:cs typeface="+mn-cs"/>
            </a:endParaRPr>
          </a:p>
        </p:txBody>
      </p:sp>
      <p:pic>
        <p:nvPicPr>
          <p:cNvPr id="9" name="Picture 29">
            <a:extLst>
              <a:ext uri="{FF2B5EF4-FFF2-40B4-BE49-F238E27FC236}">
                <a16:creationId xmlns:a16="http://schemas.microsoft.com/office/drawing/2014/main" id="{4FA0703F-D370-4D1C-B0F9-84E712AA920A}"/>
              </a:ext>
            </a:extLst>
          </p:cNvPr>
          <p:cNvPicPr>
            <a:picLocks noChangeAspect="1" noChangeArrowheads="1"/>
          </p:cNvPicPr>
          <p:nvPr userDrawn="1"/>
        </p:nvPicPr>
        <p:blipFill>
          <a:blip r:embed="rId2" cstate="email">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6206" y="1326090"/>
            <a:ext cx="590551" cy="501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26">
            <a:extLst>
              <a:ext uri="{FF2B5EF4-FFF2-40B4-BE49-F238E27FC236}">
                <a16:creationId xmlns:a16="http://schemas.microsoft.com/office/drawing/2014/main" id="{8704154B-33AB-4A75-BDCC-92809957979F}"/>
              </a:ext>
            </a:extLst>
          </p:cNvPr>
          <p:cNvSpPr txBox="1">
            <a:spLocks noChangeArrowheads="1"/>
          </p:cNvSpPr>
          <p:nvPr userDrawn="1"/>
        </p:nvSpPr>
        <p:spPr bwMode="auto">
          <a:xfrm>
            <a:off x="1" y="6273800"/>
            <a:ext cx="12187767" cy="624416"/>
          </a:xfrm>
          <a:prstGeom prst="rect">
            <a:avLst/>
          </a:prstGeom>
          <a:solidFill>
            <a:schemeClr val="accent1">
              <a:lumMod val="75000"/>
            </a:schemeClr>
          </a:solidFill>
          <a:ln>
            <a:noFill/>
          </a:ln>
          <a:effectLst/>
        </p:spPr>
        <p:txBody>
          <a:bodyPr tIns="96000"/>
          <a:lstStyle>
            <a:lvl1pPr>
              <a:defRPr sz="1200" b="1">
                <a:solidFill>
                  <a:schemeClr val="tx1"/>
                </a:solidFill>
                <a:latin typeface="Arial" panose="020B0604020202020204" pitchFamily="34" charset="0"/>
                <a:cs typeface="Arial" panose="020B0604020202020204" pitchFamily="34" charset="0"/>
              </a:defRPr>
            </a:lvl1pPr>
            <a:lvl2pPr>
              <a:defRPr sz="1200" b="1">
                <a:solidFill>
                  <a:schemeClr val="tx1"/>
                </a:solidFill>
                <a:latin typeface="Arial" panose="020B0604020202020204" pitchFamily="34" charset="0"/>
                <a:cs typeface="Arial" panose="020B0604020202020204" pitchFamily="34" charset="0"/>
              </a:defRPr>
            </a:lvl2pPr>
            <a:lvl3pPr>
              <a:defRPr sz="1200" b="1">
                <a:solidFill>
                  <a:schemeClr val="tx1"/>
                </a:solidFill>
                <a:latin typeface="Arial" panose="020B0604020202020204" pitchFamily="34" charset="0"/>
                <a:cs typeface="Arial" panose="020B0604020202020204" pitchFamily="34" charset="0"/>
              </a:defRPr>
            </a:lvl3pPr>
            <a:lvl4pPr>
              <a:defRPr sz="1200" b="1">
                <a:solidFill>
                  <a:schemeClr val="tx1"/>
                </a:solidFill>
                <a:latin typeface="Arial" panose="020B0604020202020204" pitchFamily="34" charset="0"/>
                <a:cs typeface="Arial" panose="020B0604020202020204" pitchFamily="34" charset="0"/>
              </a:defRPr>
            </a:lvl4pPr>
            <a:lvl5pPr>
              <a:defRPr sz="1200" b="1">
                <a:solidFill>
                  <a:schemeClr val="tx1"/>
                </a:solidFill>
                <a:latin typeface="Arial" panose="020B0604020202020204" pitchFamily="34" charset="0"/>
                <a:cs typeface="Arial" panose="020B0604020202020204" pitchFamily="34" charset="0"/>
              </a:defRPr>
            </a:lvl5pPr>
            <a:lvl6pPr marL="1828800" indent="45720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6pPr>
            <a:lvl7pPr marL="2286000" indent="45720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7pPr>
            <a:lvl8pPr marL="2743200" indent="45720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8pPr>
            <a:lvl9pPr marL="3200400" indent="45720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9pPr>
          </a:lstStyle>
          <a:p>
            <a:pPr algn="ctr" defTabSz="1219170" eaLnBrk="1" hangingPunct="1">
              <a:spcBef>
                <a:spcPct val="50000"/>
              </a:spcBef>
            </a:pPr>
            <a:r>
              <a:rPr lang="en-US" altLang="ro-RO" sz="1800">
                <a:solidFill>
                  <a:schemeClr val="bg1"/>
                </a:solidFill>
                <a:latin typeface="Candara" panose="020E0502030303020204" pitchFamily="34" charset="0"/>
              </a:rPr>
              <a:t>ECF4CLIM , 2</a:t>
            </a:r>
            <a:r>
              <a:rPr lang="en-US" altLang="ro-RO" sz="1800" baseline="30000">
                <a:solidFill>
                  <a:schemeClr val="bg1"/>
                </a:solidFill>
                <a:latin typeface="Candara" panose="020E0502030303020204" pitchFamily="34" charset="0"/>
              </a:rPr>
              <a:t>nd</a:t>
            </a:r>
            <a:r>
              <a:rPr lang="en-US" altLang="ro-RO" sz="1800">
                <a:solidFill>
                  <a:schemeClr val="bg1"/>
                </a:solidFill>
                <a:latin typeface="Candara" panose="020E0502030303020204" pitchFamily="34" charset="0"/>
              </a:rPr>
              <a:t> GA and SG Meeting, </a:t>
            </a:r>
            <a:r>
              <a:rPr lang="en-US" altLang="ro-RO" sz="1800" err="1">
                <a:solidFill>
                  <a:schemeClr val="bg1"/>
                </a:solidFill>
                <a:latin typeface="Candara" panose="020E0502030303020204" pitchFamily="34" charset="0"/>
              </a:rPr>
              <a:t>Umbralejo</a:t>
            </a:r>
            <a:r>
              <a:rPr lang="en-US" altLang="ro-RO" sz="1800">
                <a:solidFill>
                  <a:schemeClr val="bg1"/>
                </a:solidFill>
                <a:latin typeface="Candara" panose="020E0502030303020204" pitchFamily="34" charset="0"/>
              </a:rPr>
              <a:t>, Spain, 8-9 June 2022</a:t>
            </a:r>
          </a:p>
        </p:txBody>
      </p:sp>
      <p:sp>
        <p:nvSpPr>
          <p:cNvPr id="13" name="Text Placeholder 2">
            <a:extLst>
              <a:ext uri="{FF2B5EF4-FFF2-40B4-BE49-F238E27FC236}">
                <a16:creationId xmlns:a16="http://schemas.microsoft.com/office/drawing/2014/main" id="{2DFBC8F2-E2F9-4536-8A56-C36DD40666F1}"/>
              </a:ext>
            </a:extLst>
          </p:cNvPr>
          <p:cNvSpPr>
            <a:spLocks noChangeArrowheads="1"/>
          </p:cNvSpPr>
          <p:nvPr/>
        </p:nvSpPr>
        <p:spPr bwMode="auto">
          <a:xfrm>
            <a:off x="1930400" y="4445000"/>
            <a:ext cx="100584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2" tIns="45727" rIns="91452" bIns="45727"/>
          <a:lstStyle/>
          <a:p>
            <a:pPr algn="ctr" eaLnBrk="1" hangingPunct="1">
              <a:spcBef>
                <a:spcPct val="20000"/>
              </a:spcBef>
              <a:buFont typeface="Arial" panose="020B0604020202020204" pitchFamily="34" charset="0"/>
              <a:buNone/>
            </a:pPr>
            <a:endParaRPr lang="en-US" altLang="en-US" sz="3867" b="0">
              <a:solidFill>
                <a:srgbClr val="009999"/>
              </a:solidFill>
              <a:latin typeface="Candara" panose="020E0502030303020204" pitchFamily="34" charset="0"/>
            </a:endParaRPr>
          </a:p>
        </p:txBody>
      </p:sp>
      <p:sp>
        <p:nvSpPr>
          <p:cNvPr id="2" name="Title 1"/>
          <p:cNvSpPr>
            <a:spLocks noGrp="1"/>
          </p:cNvSpPr>
          <p:nvPr>
            <p:ph type="ctrTitle"/>
          </p:nvPr>
        </p:nvSpPr>
        <p:spPr>
          <a:xfrm>
            <a:off x="2379135" y="2508003"/>
            <a:ext cx="9821512" cy="2133600"/>
          </a:xfrm>
        </p:spPr>
        <p:txBody>
          <a:bodyPr/>
          <a:lstStyle>
            <a:lvl1pPr>
              <a:defRPr>
                <a:solidFill>
                  <a:srgbClr val="002060"/>
                </a:solidFill>
              </a:defRPr>
            </a:lvl1pPr>
          </a:lstStyle>
          <a:p>
            <a:r>
              <a:rPr lang="en-US"/>
              <a:t>Click to edit Master title style</a:t>
            </a:r>
          </a:p>
        </p:txBody>
      </p:sp>
      <p:sp>
        <p:nvSpPr>
          <p:cNvPr id="3" name="Subtitle 2"/>
          <p:cNvSpPr>
            <a:spLocks noGrp="1"/>
          </p:cNvSpPr>
          <p:nvPr>
            <p:ph type="subTitle" idx="1"/>
          </p:nvPr>
        </p:nvSpPr>
        <p:spPr>
          <a:xfrm>
            <a:off x="1828800" y="4749800"/>
            <a:ext cx="8534400" cy="914400"/>
          </a:xfrm>
        </p:spPr>
        <p:txBody>
          <a:bodyPr/>
          <a:lstStyle>
            <a:lvl1pPr marL="0" indent="0" algn="ctr">
              <a:buNone/>
              <a:defRPr>
                <a:solidFill>
                  <a:srgbClr val="002060"/>
                </a:solidFill>
              </a:defRPr>
            </a:lvl1pPr>
            <a:lvl2pPr marL="457250" indent="0" algn="ctr">
              <a:buNone/>
              <a:defRPr>
                <a:solidFill>
                  <a:schemeClr val="tx1">
                    <a:tint val="75000"/>
                  </a:schemeClr>
                </a:solidFill>
              </a:defRPr>
            </a:lvl2pPr>
            <a:lvl3pPr marL="914498" indent="0" algn="ctr">
              <a:buNone/>
              <a:defRPr>
                <a:solidFill>
                  <a:schemeClr val="tx1">
                    <a:tint val="75000"/>
                  </a:schemeClr>
                </a:solidFill>
              </a:defRPr>
            </a:lvl3pPr>
            <a:lvl4pPr marL="1371748" indent="0" algn="ctr">
              <a:buNone/>
              <a:defRPr>
                <a:solidFill>
                  <a:schemeClr val="tx1">
                    <a:tint val="75000"/>
                  </a:schemeClr>
                </a:solidFill>
              </a:defRPr>
            </a:lvl4pPr>
            <a:lvl5pPr marL="1828998" indent="0" algn="ctr">
              <a:buNone/>
              <a:defRPr>
                <a:solidFill>
                  <a:schemeClr val="tx1">
                    <a:tint val="75000"/>
                  </a:schemeClr>
                </a:solidFill>
              </a:defRPr>
            </a:lvl5pPr>
            <a:lvl6pPr marL="2286248" indent="0" algn="ctr">
              <a:buNone/>
              <a:defRPr>
                <a:solidFill>
                  <a:schemeClr val="tx1">
                    <a:tint val="75000"/>
                  </a:schemeClr>
                </a:solidFill>
              </a:defRPr>
            </a:lvl6pPr>
            <a:lvl7pPr marL="2743497" indent="0" algn="ctr">
              <a:buNone/>
              <a:defRPr>
                <a:solidFill>
                  <a:schemeClr val="tx1">
                    <a:tint val="75000"/>
                  </a:schemeClr>
                </a:solidFill>
              </a:defRPr>
            </a:lvl7pPr>
            <a:lvl8pPr marL="3200747" indent="0" algn="ctr">
              <a:buNone/>
              <a:defRPr>
                <a:solidFill>
                  <a:schemeClr val="tx1">
                    <a:tint val="75000"/>
                  </a:schemeClr>
                </a:solidFill>
              </a:defRPr>
            </a:lvl8pPr>
            <a:lvl9pPr marL="3657997" indent="0" algn="ctr">
              <a:buNone/>
              <a:defRPr>
                <a:solidFill>
                  <a:schemeClr val="tx1">
                    <a:tint val="75000"/>
                  </a:schemeClr>
                </a:solidFill>
              </a:defRPr>
            </a:lvl9pPr>
          </a:lstStyle>
          <a:p>
            <a:r>
              <a:rPr lang="en-US"/>
              <a:t>Click to edit Master subtitle style</a:t>
            </a:r>
          </a:p>
        </p:txBody>
      </p:sp>
      <p:pic>
        <p:nvPicPr>
          <p:cNvPr id="12" name="Picture 11">
            <a:extLst>
              <a:ext uri="{FF2B5EF4-FFF2-40B4-BE49-F238E27FC236}">
                <a16:creationId xmlns:a16="http://schemas.microsoft.com/office/drawing/2014/main" id="{7A7189DC-F8AF-BFD6-7E13-416D327BDC4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58120" y="6114"/>
            <a:ext cx="1093509" cy="1043753"/>
          </a:xfrm>
          <a:prstGeom prst="rect">
            <a:avLst/>
          </a:prstGeom>
        </p:spPr>
      </p:pic>
    </p:spTree>
    <p:extLst>
      <p:ext uri="{BB962C8B-B14F-4D97-AF65-F5344CB8AC3E}">
        <p14:creationId xmlns:p14="http://schemas.microsoft.com/office/powerpoint/2010/main" val="1491016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Rectangle 17">
            <a:extLst>
              <a:ext uri="{FF2B5EF4-FFF2-40B4-BE49-F238E27FC236}">
                <a16:creationId xmlns:a16="http://schemas.microsoft.com/office/drawing/2014/main" id="{3B2ED0A2-C3BD-41F3-BDD8-03808435993A}"/>
              </a:ext>
            </a:extLst>
          </p:cNvPr>
          <p:cNvSpPr>
            <a:spLocks noChangeArrowheads="1"/>
          </p:cNvSpPr>
          <p:nvPr userDrawn="1"/>
        </p:nvSpPr>
        <p:spPr bwMode="auto">
          <a:xfrm>
            <a:off x="0" y="0"/>
            <a:ext cx="1625600" cy="6273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sz="2400"/>
          </a:p>
        </p:txBody>
      </p:sp>
      <p:sp>
        <p:nvSpPr>
          <p:cNvPr id="5" name="TextBox 7">
            <a:extLst>
              <a:ext uri="{FF2B5EF4-FFF2-40B4-BE49-F238E27FC236}">
                <a16:creationId xmlns:a16="http://schemas.microsoft.com/office/drawing/2014/main" id="{98CD20F6-D446-4540-9144-D725CCACE0BD}"/>
              </a:ext>
            </a:extLst>
          </p:cNvPr>
          <p:cNvSpPr txBox="1">
            <a:spLocks noChangeArrowheads="1"/>
          </p:cNvSpPr>
          <p:nvPr userDrawn="1"/>
        </p:nvSpPr>
        <p:spPr bwMode="auto">
          <a:xfrm>
            <a:off x="6352" y="0"/>
            <a:ext cx="12185649"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2" tIns="180024" rIns="91452" bIns="45727"/>
          <a:lstStyle/>
          <a:p>
            <a:pPr eaLnBrk="1" hangingPunct="1"/>
            <a:endParaRPr lang="en-GB" altLang="en-US" sz="2000">
              <a:latin typeface="Calibri" panose="020F0502020204030204" pitchFamily="34" charset="0"/>
            </a:endParaRPr>
          </a:p>
        </p:txBody>
      </p:sp>
      <p:sp>
        <p:nvSpPr>
          <p:cNvPr id="6" name="TextBox 7">
            <a:extLst>
              <a:ext uri="{FF2B5EF4-FFF2-40B4-BE49-F238E27FC236}">
                <a16:creationId xmlns:a16="http://schemas.microsoft.com/office/drawing/2014/main" id="{1BABF46B-C5DE-4CBE-9101-6A4961EF0FDB}"/>
              </a:ext>
            </a:extLst>
          </p:cNvPr>
          <p:cNvSpPr txBox="1">
            <a:spLocks noChangeArrowheads="1"/>
          </p:cNvSpPr>
          <p:nvPr/>
        </p:nvSpPr>
        <p:spPr bwMode="auto">
          <a:xfrm>
            <a:off x="1625600" y="6375400"/>
            <a:ext cx="105664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40000"/>
          <a:lstStyle/>
          <a:p>
            <a:pPr eaLnBrk="1" hangingPunct="1"/>
            <a:endParaRPr lang="en-GB" altLang="en-US" sz="2000">
              <a:latin typeface="Calibri" panose="020F0502020204030204" pitchFamily="34" charset="0"/>
            </a:endParaRPr>
          </a:p>
        </p:txBody>
      </p:sp>
      <p:sp>
        <p:nvSpPr>
          <p:cNvPr id="12" name="Slide Number Placeholder 5">
            <a:extLst>
              <a:ext uri="{FF2B5EF4-FFF2-40B4-BE49-F238E27FC236}">
                <a16:creationId xmlns:a16="http://schemas.microsoft.com/office/drawing/2014/main" id="{BF8B0B0B-83F7-4C33-891C-2C66A3638694}"/>
              </a:ext>
            </a:extLst>
          </p:cNvPr>
          <p:cNvSpPr>
            <a:spLocks/>
          </p:cNvSpPr>
          <p:nvPr/>
        </p:nvSpPr>
        <p:spPr bwMode="auto">
          <a:xfrm>
            <a:off x="9266767" y="6284385"/>
            <a:ext cx="2743200" cy="366183"/>
          </a:xfrm>
          <a:prstGeom prst="rect">
            <a:avLst/>
          </a:prstGeom>
          <a:noFill/>
          <a:ln w="9525">
            <a:noFill/>
            <a:miter lim="800000"/>
            <a:headEnd/>
            <a:tailEnd/>
          </a:ln>
        </p:spPr>
        <p:txBody>
          <a:bodyPr anchor="ctr"/>
          <a:lstStyle>
            <a:lvl1pPr eaLnBrk="0" hangingPunct="0">
              <a:defRPr sz="1200" b="1">
                <a:solidFill>
                  <a:schemeClr val="tx1"/>
                </a:solidFill>
                <a:latin typeface="Arial" panose="020B0604020202020204" pitchFamily="34" charset="0"/>
                <a:cs typeface="Arial" panose="020B0604020202020204" pitchFamily="34" charset="0"/>
              </a:defRPr>
            </a:lvl1pPr>
            <a:lvl2pPr marL="742950" indent="-285750" eaLnBrk="0" hangingPunct="0">
              <a:defRPr sz="1200" b="1">
                <a:solidFill>
                  <a:schemeClr val="tx1"/>
                </a:solidFill>
                <a:latin typeface="Arial" panose="020B0604020202020204" pitchFamily="34" charset="0"/>
                <a:cs typeface="Arial" panose="020B0604020202020204" pitchFamily="34" charset="0"/>
              </a:defRPr>
            </a:lvl2pPr>
            <a:lvl3pPr marL="1143000" indent="-228600" eaLnBrk="0" hangingPunct="0">
              <a:defRPr sz="1200" b="1">
                <a:solidFill>
                  <a:schemeClr val="tx1"/>
                </a:solidFill>
                <a:latin typeface="Arial" panose="020B0604020202020204" pitchFamily="34" charset="0"/>
                <a:cs typeface="Arial" panose="020B0604020202020204" pitchFamily="34" charset="0"/>
              </a:defRPr>
            </a:lvl3pPr>
            <a:lvl4pPr marL="1600200" indent="-228600" eaLnBrk="0" hangingPunct="0">
              <a:defRPr sz="1200" b="1">
                <a:solidFill>
                  <a:schemeClr val="tx1"/>
                </a:solidFill>
                <a:latin typeface="Arial" panose="020B0604020202020204" pitchFamily="34" charset="0"/>
                <a:cs typeface="Arial" panose="020B0604020202020204" pitchFamily="34" charset="0"/>
              </a:defRPr>
            </a:lvl4pPr>
            <a:lvl5pPr marL="2057400" indent="-228600" eaLnBrk="0" hangingPunct="0">
              <a:defRPr sz="1200" b="1">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9pPr>
          </a:lstStyle>
          <a:p>
            <a:pPr algn="r" eaLnBrk="1" hangingPunct="1">
              <a:defRPr/>
            </a:pPr>
            <a:fld id="{29E21D00-9F1D-48DC-94DE-B6BF569626EE}" type="slidenum">
              <a:rPr lang="ro-RO" altLang="en-US" sz="1200" b="0" smtClean="0">
                <a:solidFill>
                  <a:schemeClr val="bg1"/>
                </a:solidFill>
                <a:latin typeface="Calibri" panose="020F0502020204030204" pitchFamily="34" charset="0"/>
              </a:rPr>
              <a:pPr algn="r" eaLnBrk="1" hangingPunct="1">
                <a:defRPr/>
              </a:pPr>
              <a:t>‹#›</a:t>
            </a:fld>
            <a:endParaRPr lang="ro-RO" altLang="en-US" sz="1200" b="0">
              <a:solidFill>
                <a:schemeClr val="bg1"/>
              </a:solidFill>
              <a:latin typeface="Calibri" panose="020F0502020204030204" pitchFamily="34" charset="0"/>
            </a:endParaRPr>
          </a:p>
        </p:txBody>
      </p:sp>
      <p:sp>
        <p:nvSpPr>
          <p:cNvPr id="2" name="Title 1"/>
          <p:cNvSpPr>
            <a:spLocks noGrp="1"/>
          </p:cNvSpPr>
          <p:nvPr>
            <p:ph type="title"/>
          </p:nvPr>
        </p:nvSpPr>
        <p:spPr/>
        <p:txBody>
          <a:bodyPr/>
          <a:lstStyle>
            <a:lvl1pPr>
              <a:defRPr b="1"/>
            </a:lvl1pPr>
          </a:lstStyle>
          <a:p>
            <a:r>
              <a:rPr lang="en-US"/>
              <a:t>Click to edit Master title style</a:t>
            </a:r>
          </a:p>
        </p:txBody>
      </p:sp>
      <p:sp>
        <p:nvSpPr>
          <p:cNvPr id="3" name="Content Placeholder 2"/>
          <p:cNvSpPr>
            <a:spLocks noGrp="1"/>
          </p:cNvSpPr>
          <p:nvPr>
            <p:ph idx="1"/>
          </p:nvPr>
        </p:nvSpPr>
        <p:spPr>
          <a:xfrm>
            <a:off x="1727200" y="1450342"/>
            <a:ext cx="9855200" cy="4721858"/>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E682B126-3BDE-6120-1373-87E9CC2E279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58120" y="6114"/>
            <a:ext cx="1093509" cy="1043753"/>
          </a:xfrm>
          <a:prstGeom prst="rect">
            <a:avLst/>
          </a:prstGeom>
        </p:spPr>
      </p:pic>
      <p:sp>
        <p:nvSpPr>
          <p:cNvPr id="14" name="Rectangle 31">
            <a:extLst>
              <a:ext uri="{FF2B5EF4-FFF2-40B4-BE49-F238E27FC236}">
                <a16:creationId xmlns:a16="http://schemas.microsoft.com/office/drawing/2014/main" id="{E275A4E3-C8AD-3C25-F72A-374DC9B89306}"/>
              </a:ext>
            </a:extLst>
          </p:cNvPr>
          <p:cNvSpPr>
            <a:spLocks noChangeArrowheads="1"/>
          </p:cNvSpPr>
          <p:nvPr userDrawn="1"/>
        </p:nvSpPr>
        <p:spPr bwMode="auto">
          <a:xfrm>
            <a:off x="1" y="1070187"/>
            <a:ext cx="12187767" cy="48684"/>
          </a:xfrm>
          <a:prstGeom prst="rect">
            <a:avLst/>
          </a:prstGeom>
          <a:solidFill>
            <a:srgbClr val="0070C0"/>
          </a:solidFill>
          <a:ln>
            <a:noFill/>
          </a:ln>
          <a:effectLst/>
        </p:spPr>
        <p:txBody>
          <a:bodyPr wrap="none" anchor="ctr"/>
          <a:lstStyle/>
          <a:p>
            <a:pPr eaLnBrk="1" fontAlgn="auto" hangingPunct="1">
              <a:spcBef>
                <a:spcPts val="0"/>
              </a:spcBef>
              <a:spcAft>
                <a:spcPts val="0"/>
              </a:spcAft>
              <a:defRPr/>
            </a:pPr>
            <a:endParaRPr lang="ro-RO" sz="1800" b="0">
              <a:latin typeface="+mn-lt"/>
              <a:cs typeface="+mn-cs"/>
            </a:endParaRPr>
          </a:p>
        </p:txBody>
      </p:sp>
      <p:pic>
        <p:nvPicPr>
          <p:cNvPr id="15" name="Picture 29">
            <a:extLst>
              <a:ext uri="{FF2B5EF4-FFF2-40B4-BE49-F238E27FC236}">
                <a16:creationId xmlns:a16="http://schemas.microsoft.com/office/drawing/2014/main" id="{5A6F1D50-36EA-778B-87BE-F4F870D76C79}"/>
              </a:ext>
            </a:extLst>
          </p:cNvPr>
          <p:cNvPicPr>
            <a:picLocks noChangeAspect="1" noChangeArrowheads="1"/>
          </p:cNvPicPr>
          <p:nvPr userDrawn="1"/>
        </p:nvPicPr>
        <p:blipFill>
          <a:blip r:embed="rId3" cstate="email">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6206" y="1326090"/>
            <a:ext cx="590551" cy="501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6">
            <a:extLst>
              <a:ext uri="{FF2B5EF4-FFF2-40B4-BE49-F238E27FC236}">
                <a16:creationId xmlns:a16="http://schemas.microsoft.com/office/drawing/2014/main" id="{BEB43D46-C5C7-1E1C-ABDF-8D22EA8E95FE}"/>
              </a:ext>
            </a:extLst>
          </p:cNvPr>
          <p:cNvSpPr txBox="1">
            <a:spLocks noChangeArrowheads="1"/>
          </p:cNvSpPr>
          <p:nvPr userDrawn="1"/>
        </p:nvSpPr>
        <p:spPr bwMode="auto">
          <a:xfrm>
            <a:off x="1" y="6273800"/>
            <a:ext cx="12187767" cy="624416"/>
          </a:xfrm>
          <a:prstGeom prst="rect">
            <a:avLst/>
          </a:prstGeom>
          <a:solidFill>
            <a:schemeClr val="accent1">
              <a:lumMod val="75000"/>
            </a:schemeClr>
          </a:solidFill>
          <a:ln>
            <a:noFill/>
          </a:ln>
          <a:effectLst/>
        </p:spPr>
        <p:txBody>
          <a:bodyPr tIns="96000"/>
          <a:lstStyle>
            <a:lvl1pPr>
              <a:defRPr sz="1200" b="1">
                <a:solidFill>
                  <a:schemeClr val="tx1"/>
                </a:solidFill>
                <a:latin typeface="Arial" panose="020B0604020202020204" pitchFamily="34" charset="0"/>
                <a:cs typeface="Arial" panose="020B0604020202020204" pitchFamily="34" charset="0"/>
              </a:defRPr>
            </a:lvl1pPr>
            <a:lvl2pPr>
              <a:defRPr sz="1200" b="1">
                <a:solidFill>
                  <a:schemeClr val="tx1"/>
                </a:solidFill>
                <a:latin typeface="Arial" panose="020B0604020202020204" pitchFamily="34" charset="0"/>
                <a:cs typeface="Arial" panose="020B0604020202020204" pitchFamily="34" charset="0"/>
              </a:defRPr>
            </a:lvl2pPr>
            <a:lvl3pPr>
              <a:defRPr sz="1200" b="1">
                <a:solidFill>
                  <a:schemeClr val="tx1"/>
                </a:solidFill>
                <a:latin typeface="Arial" panose="020B0604020202020204" pitchFamily="34" charset="0"/>
                <a:cs typeface="Arial" panose="020B0604020202020204" pitchFamily="34" charset="0"/>
              </a:defRPr>
            </a:lvl3pPr>
            <a:lvl4pPr>
              <a:defRPr sz="1200" b="1">
                <a:solidFill>
                  <a:schemeClr val="tx1"/>
                </a:solidFill>
                <a:latin typeface="Arial" panose="020B0604020202020204" pitchFamily="34" charset="0"/>
                <a:cs typeface="Arial" panose="020B0604020202020204" pitchFamily="34" charset="0"/>
              </a:defRPr>
            </a:lvl4pPr>
            <a:lvl5pPr>
              <a:defRPr sz="1200" b="1">
                <a:solidFill>
                  <a:schemeClr val="tx1"/>
                </a:solidFill>
                <a:latin typeface="Arial" panose="020B0604020202020204" pitchFamily="34" charset="0"/>
                <a:cs typeface="Arial" panose="020B0604020202020204" pitchFamily="34" charset="0"/>
              </a:defRPr>
            </a:lvl5pPr>
            <a:lvl6pPr marL="1828800" indent="45720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6pPr>
            <a:lvl7pPr marL="2286000" indent="45720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7pPr>
            <a:lvl8pPr marL="2743200" indent="45720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8pPr>
            <a:lvl9pPr marL="3200400" indent="45720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9pPr>
          </a:lstStyle>
          <a:p>
            <a:pPr algn="ctr" defTabSz="1219170" eaLnBrk="1" hangingPunct="1">
              <a:spcBef>
                <a:spcPct val="50000"/>
              </a:spcBef>
            </a:pPr>
            <a:r>
              <a:rPr lang="en-US" altLang="ro-RO" sz="1800">
                <a:solidFill>
                  <a:schemeClr val="bg1"/>
                </a:solidFill>
                <a:latin typeface="Candara" panose="020E0502030303020204" pitchFamily="34" charset="0"/>
              </a:rPr>
              <a:t>ECF4CLIM , 2</a:t>
            </a:r>
            <a:r>
              <a:rPr lang="en-US" altLang="ro-RO" sz="1800" baseline="30000">
                <a:solidFill>
                  <a:schemeClr val="bg1"/>
                </a:solidFill>
                <a:latin typeface="Candara" panose="020E0502030303020204" pitchFamily="34" charset="0"/>
              </a:rPr>
              <a:t>nd</a:t>
            </a:r>
            <a:r>
              <a:rPr lang="en-US" altLang="ro-RO" sz="1800">
                <a:solidFill>
                  <a:schemeClr val="bg1"/>
                </a:solidFill>
                <a:latin typeface="Candara" panose="020E0502030303020204" pitchFamily="34" charset="0"/>
              </a:rPr>
              <a:t> GA and SG Meeting, </a:t>
            </a:r>
            <a:r>
              <a:rPr lang="en-US" altLang="ro-RO" sz="1800" err="1">
                <a:solidFill>
                  <a:schemeClr val="bg1"/>
                </a:solidFill>
                <a:latin typeface="Candara" panose="020E0502030303020204" pitchFamily="34" charset="0"/>
              </a:rPr>
              <a:t>Umbralejo</a:t>
            </a:r>
            <a:r>
              <a:rPr lang="en-US" altLang="ro-RO" sz="1800">
                <a:solidFill>
                  <a:schemeClr val="bg1"/>
                </a:solidFill>
                <a:latin typeface="Candara" panose="020E0502030303020204" pitchFamily="34" charset="0"/>
              </a:rPr>
              <a:t>, Spain, 8-9 June 2022</a:t>
            </a:r>
          </a:p>
        </p:txBody>
      </p:sp>
    </p:spTree>
    <p:extLst>
      <p:ext uri="{BB962C8B-B14F-4D97-AF65-F5344CB8AC3E}">
        <p14:creationId xmlns:p14="http://schemas.microsoft.com/office/powerpoint/2010/main" val="1048767423"/>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58F9-5959-455D-AF44-547E4394AF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i-FI"/>
          </a:p>
        </p:txBody>
      </p:sp>
      <p:sp>
        <p:nvSpPr>
          <p:cNvPr id="3" name="Subtitle 2">
            <a:extLst>
              <a:ext uri="{FF2B5EF4-FFF2-40B4-BE49-F238E27FC236}">
                <a16:creationId xmlns:a16="http://schemas.microsoft.com/office/drawing/2014/main" id="{013A7795-A789-4396-AA7E-1FEECD48A7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7A8BD131-E72B-4C61-8958-FE9ECF479D36}"/>
              </a:ext>
            </a:extLst>
          </p:cNvPr>
          <p:cNvSpPr>
            <a:spLocks noGrp="1"/>
          </p:cNvSpPr>
          <p:nvPr>
            <p:ph type="dt" sz="half" idx="10"/>
          </p:nvPr>
        </p:nvSpPr>
        <p:spPr/>
        <p:txBody>
          <a:bodyPr/>
          <a:lstStyle/>
          <a:p>
            <a:fld id="{28EA2913-AD45-487F-8771-75A28714AA4F}" type="datetimeFigureOut">
              <a:rPr lang="fi-FI" smtClean="0"/>
              <a:t>13.2.2023</a:t>
            </a:fld>
            <a:endParaRPr lang="fi-FI"/>
          </a:p>
        </p:txBody>
      </p:sp>
      <p:sp>
        <p:nvSpPr>
          <p:cNvPr id="5" name="Footer Placeholder 4">
            <a:extLst>
              <a:ext uri="{FF2B5EF4-FFF2-40B4-BE49-F238E27FC236}">
                <a16:creationId xmlns:a16="http://schemas.microsoft.com/office/drawing/2014/main" id="{05C0C9A4-ECDC-4102-8F48-18F39A216404}"/>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123351CF-87B1-4B05-9AAB-F3E41F618841}"/>
              </a:ext>
            </a:extLst>
          </p:cNvPr>
          <p:cNvSpPr>
            <a:spLocks noGrp="1"/>
          </p:cNvSpPr>
          <p:nvPr>
            <p:ph type="sldNum" sz="quarter" idx="12"/>
          </p:nvPr>
        </p:nvSpPr>
        <p:spPr/>
        <p:txBody>
          <a:bodyPr/>
          <a:lstStyle/>
          <a:p>
            <a:fld id="{F0A8254E-6D91-478C-8229-FD658844EE3B}" type="slidenum">
              <a:rPr lang="fi-FI" smtClean="0"/>
              <a:t>‹#›</a:t>
            </a:fld>
            <a:endParaRPr lang="fi-FI"/>
          </a:p>
        </p:txBody>
      </p:sp>
    </p:spTree>
    <p:extLst>
      <p:ext uri="{BB962C8B-B14F-4D97-AF65-F5344CB8AC3E}">
        <p14:creationId xmlns:p14="http://schemas.microsoft.com/office/powerpoint/2010/main" val="2004686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7">
            <a:extLst>
              <a:ext uri="{FF2B5EF4-FFF2-40B4-BE49-F238E27FC236}">
                <a16:creationId xmlns:a16="http://schemas.microsoft.com/office/drawing/2014/main" id="{8773229B-DB9A-419A-A3C3-E72DB20466A9}"/>
              </a:ext>
            </a:extLst>
          </p:cNvPr>
          <p:cNvSpPr>
            <a:spLocks noChangeArrowheads="1"/>
          </p:cNvSpPr>
          <p:nvPr userDrawn="1"/>
        </p:nvSpPr>
        <p:spPr bwMode="auto">
          <a:xfrm>
            <a:off x="0" y="0"/>
            <a:ext cx="1625600" cy="6273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sz="2400"/>
          </a:p>
        </p:txBody>
      </p:sp>
      <p:sp>
        <p:nvSpPr>
          <p:cNvPr id="1027" name="TextBox 7">
            <a:extLst>
              <a:ext uri="{FF2B5EF4-FFF2-40B4-BE49-F238E27FC236}">
                <a16:creationId xmlns:a16="http://schemas.microsoft.com/office/drawing/2014/main" id="{CDC03C55-7369-49B1-BF46-8DE43450A983}"/>
              </a:ext>
            </a:extLst>
          </p:cNvPr>
          <p:cNvSpPr txBox="1">
            <a:spLocks noChangeArrowheads="1"/>
          </p:cNvSpPr>
          <p:nvPr userDrawn="1"/>
        </p:nvSpPr>
        <p:spPr bwMode="auto">
          <a:xfrm>
            <a:off x="6352" y="0"/>
            <a:ext cx="12185649"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2" tIns="180024" rIns="91452" bIns="45727"/>
          <a:lstStyle/>
          <a:p>
            <a:pPr eaLnBrk="1" hangingPunct="1"/>
            <a:endParaRPr lang="en-GB" altLang="en-US" sz="2000">
              <a:latin typeface="Calibri" panose="020F0502020204030204" pitchFamily="34" charset="0"/>
            </a:endParaRPr>
          </a:p>
        </p:txBody>
      </p:sp>
      <p:sp>
        <p:nvSpPr>
          <p:cNvPr id="1028" name="TextBox 7">
            <a:extLst>
              <a:ext uri="{FF2B5EF4-FFF2-40B4-BE49-F238E27FC236}">
                <a16:creationId xmlns:a16="http://schemas.microsoft.com/office/drawing/2014/main" id="{5DC6FAD3-6397-437E-8910-8181BDDE7B58}"/>
              </a:ext>
            </a:extLst>
          </p:cNvPr>
          <p:cNvSpPr txBox="1">
            <a:spLocks noChangeArrowheads="1"/>
          </p:cNvSpPr>
          <p:nvPr/>
        </p:nvSpPr>
        <p:spPr bwMode="auto">
          <a:xfrm>
            <a:off x="1625600" y="6375400"/>
            <a:ext cx="105664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40000"/>
          <a:lstStyle/>
          <a:p>
            <a:pPr eaLnBrk="1" hangingPunct="1"/>
            <a:endParaRPr lang="en-GB" altLang="en-US" sz="2000">
              <a:latin typeface="Calibri" panose="020F0502020204030204" pitchFamily="34" charset="0"/>
            </a:endParaRPr>
          </a:p>
        </p:txBody>
      </p:sp>
      <p:sp>
        <p:nvSpPr>
          <p:cNvPr id="1029" name="Title Placeholder 1">
            <a:extLst>
              <a:ext uri="{FF2B5EF4-FFF2-40B4-BE49-F238E27FC236}">
                <a16:creationId xmlns:a16="http://schemas.microsoft.com/office/drawing/2014/main" id="{04C93093-1986-4B15-9CDF-A178D50D9248}"/>
              </a:ext>
            </a:extLst>
          </p:cNvPr>
          <p:cNvSpPr>
            <a:spLocks noGrp="1"/>
          </p:cNvSpPr>
          <p:nvPr userDrawn="1">
            <p:ph type="title"/>
          </p:nvPr>
        </p:nvSpPr>
        <p:spPr bwMode="auto">
          <a:xfrm>
            <a:off x="1727200" y="0"/>
            <a:ext cx="98552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9" tIns="34295" rIns="68589" bIns="34295" numCol="1" anchor="ctr" anchorCtr="0" compatLnSpc="1">
            <a:prstTxWarp prst="textNoShape">
              <a:avLst/>
            </a:prstTxWarp>
          </a:bodyPr>
          <a:lstStyle/>
          <a:p>
            <a:pPr lvl="0"/>
            <a:r>
              <a:rPr lang="en-US" altLang="en-US"/>
              <a:t>Click to edit Master title style</a:t>
            </a:r>
          </a:p>
        </p:txBody>
      </p:sp>
      <p:sp>
        <p:nvSpPr>
          <p:cNvPr id="6" name="Slide Number Placeholder 5">
            <a:extLst>
              <a:ext uri="{FF2B5EF4-FFF2-40B4-BE49-F238E27FC236}">
                <a16:creationId xmlns:a16="http://schemas.microsoft.com/office/drawing/2014/main" id="{94C9110B-71C7-4D55-A134-0358E10643A2}"/>
              </a:ext>
            </a:extLst>
          </p:cNvPr>
          <p:cNvSpPr>
            <a:spLocks noGrp="1"/>
          </p:cNvSpPr>
          <p:nvPr userDrawn="1">
            <p:ph type="sldNum" sz="quarter" idx="4"/>
          </p:nvPr>
        </p:nvSpPr>
        <p:spPr>
          <a:xfrm>
            <a:off x="11379200" y="6375400"/>
            <a:ext cx="711200" cy="482600"/>
          </a:xfrm>
          <a:prstGeom prst="rect">
            <a:avLst/>
          </a:prstGeom>
        </p:spPr>
        <p:txBody>
          <a:bodyPr vert="horz" wrap="square" lIns="68589" tIns="34295" rIns="68589" bIns="34295" numCol="1" anchor="ctr" anchorCtr="0" compatLnSpc="1">
            <a:prstTxWarp prst="textNoShape">
              <a:avLst/>
            </a:prstTxWarp>
          </a:bodyPr>
          <a:lstStyle>
            <a:lvl1pPr algn="r" eaLnBrk="1" hangingPunct="1">
              <a:defRPr sz="1200" b="0">
                <a:solidFill>
                  <a:srgbClr val="898989"/>
                </a:solidFill>
                <a:latin typeface="Calibri" panose="020F0502020204030204" pitchFamily="34" charset="0"/>
              </a:defRPr>
            </a:lvl1pPr>
          </a:lstStyle>
          <a:p>
            <a:pPr>
              <a:defRPr/>
            </a:pPr>
            <a:fld id="{963A593A-D4BB-4166-B721-0F8F2FEF46E3}" type="slidenum">
              <a:rPr lang="en-US" altLang="en-US"/>
              <a:pPr>
                <a:defRPr/>
              </a:pPr>
              <a:t>‹#›</a:t>
            </a:fld>
            <a:endParaRPr lang="en-US" altLang="en-US"/>
          </a:p>
        </p:txBody>
      </p:sp>
      <p:sp>
        <p:nvSpPr>
          <p:cNvPr id="1031" name="Rectangle 36">
            <a:extLst>
              <a:ext uri="{FF2B5EF4-FFF2-40B4-BE49-F238E27FC236}">
                <a16:creationId xmlns:a16="http://schemas.microsoft.com/office/drawing/2014/main" id="{CC7F1DB0-53DF-460A-B39B-E765D8372FD9}"/>
              </a:ext>
            </a:extLst>
          </p:cNvPr>
          <p:cNvSpPr>
            <a:spLocks noGrp="1" noChangeArrowheads="1"/>
          </p:cNvSpPr>
          <p:nvPr>
            <p:ph type="body" idx="1"/>
          </p:nvPr>
        </p:nvSpPr>
        <p:spPr bwMode="auto">
          <a:xfrm>
            <a:off x="1727200" y="990600"/>
            <a:ext cx="9855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31">
            <a:extLst>
              <a:ext uri="{FF2B5EF4-FFF2-40B4-BE49-F238E27FC236}">
                <a16:creationId xmlns:a16="http://schemas.microsoft.com/office/drawing/2014/main" id="{4DDC2B7A-B874-45DA-B2BE-922375B8A34B}"/>
              </a:ext>
            </a:extLst>
          </p:cNvPr>
          <p:cNvSpPr>
            <a:spLocks noChangeArrowheads="1"/>
          </p:cNvSpPr>
          <p:nvPr userDrawn="1"/>
        </p:nvSpPr>
        <p:spPr bwMode="auto">
          <a:xfrm>
            <a:off x="1" y="1049867"/>
            <a:ext cx="12187767" cy="48684"/>
          </a:xfrm>
          <a:prstGeom prst="rect">
            <a:avLst/>
          </a:prstGeom>
          <a:solidFill>
            <a:srgbClr val="4F81BD"/>
          </a:solidFill>
          <a:ln>
            <a:noFill/>
          </a:ln>
          <a:effectLst/>
        </p:spPr>
        <p:txBody>
          <a:bodyPr wrap="none" anchor="ctr"/>
          <a:lstStyle/>
          <a:p>
            <a:pPr eaLnBrk="1" fontAlgn="auto" hangingPunct="1">
              <a:spcBef>
                <a:spcPts val="0"/>
              </a:spcBef>
              <a:spcAft>
                <a:spcPts val="0"/>
              </a:spcAft>
              <a:defRPr/>
            </a:pPr>
            <a:endParaRPr lang="ro-RO" sz="1800" b="0">
              <a:latin typeface="+mn-lt"/>
              <a:cs typeface="+mn-cs"/>
            </a:endParaRPr>
          </a:p>
        </p:txBody>
      </p:sp>
      <p:pic>
        <p:nvPicPr>
          <p:cNvPr id="1034" name="Picture 29">
            <a:extLst>
              <a:ext uri="{FF2B5EF4-FFF2-40B4-BE49-F238E27FC236}">
                <a16:creationId xmlns:a16="http://schemas.microsoft.com/office/drawing/2014/main" id="{FA970B9B-14D1-41A4-AEB9-D1A008A600B0}"/>
              </a:ext>
            </a:extLst>
          </p:cNvPr>
          <p:cNvPicPr>
            <a:picLocks noChangeAspect="1" noChangeArrowheads="1"/>
          </p:cNvPicPr>
          <p:nvPr userDrawn="1"/>
        </p:nvPicPr>
        <p:blipFill>
          <a:blip r:embed="rId8" cstate="email">
            <a:extLst>
              <a:ext uri="{28A0092B-C50C-407E-A947-70E740481C1C}">
                <a14:useLocalDpi xmlns:a14="http://schemas.microsoft.com/office/drawing/2010/main" val="0"/>
              </a:ext>
            </a:extLst>
          </a:blip>
          <a:srcRect/>
          <a:stretch>
            <a:fillRect/>
          </a:stretch>
        </p:blipFill>
        <p:spPr bwMode="auto">
          <a:xfrm>
            <a:off x="609600" y="1131283"/>
            <a:ext cx="590551" cy="5072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26">
            <a:extLst>
              <a:ext uri="{FF2B5EF4-FFF2-40B4-BE49-F238E27FC236}">
                <a16:creationId xmlns:a16="http://schemas.microsoft.com/office/drawing/2014/main" id="{3805FC04-1A1E-4063-AF88-612D6BCBC3F0}"/>
              </a:ext>
            </a:extLst>
          </p:cNvPr>
          <p:cNvSpPr txBox="1">
            <a:spLocks noChangeArrowheads="1"/>
          </p:cNvSpPr>
          <p:nvPr userDrawn="1"/>
        </p:nvSpPr>
        <p:spPr bwMode="auto">
          <a:xfrm>
            <a:off x="6352" y="6203953"/>
            <a:ext cx="12187767" cy="624416"/>
          </a:xfrm>
          <a:prstGeom prst="rect">
            <a:avLst/>
          </a:prstGeom>
          <a:solidFill>
            <a:srgbClr val="2FA8B2"/>
          </a:solidFill>
          <a:ln>
            <a:noFill/>
          </a:ln>
          <a:effectLst/>
        </p:spPr>
        <p:txBody>
          <a:bodyPr tIns="96000"/>
          <a:lstStyle>
            <a:lvl1pPr>
              <a:defRPr sz="1400">
                <a:solidFill>
                  <a:schemeClr val="tx1"/>
                </a:solidFill>
                <a:latin typeface="Calibri" panose="020F0502020204030204" pitchFamily="34" charset="0"/>
                <a:cs typeface="Arial" panose="020B0604020202020204" pitchFamily="34" charset="0"/>
              </a:defRPr>
            </a:lvl1pPr>
            <a:lvl2pPr>
              <a:defRPr sz="1400">
                <a:solidFill>
                  <a:schemeClr val="tx1"/>
                </a:solidFill>
                <a:latin typeface="Calibri" panose="020F0502020204030204" pitchFamily="34" charset="0"/>
                <a:cs typeface="Arial" panose="020B0604020202020204" pitchFamily="34" charset="0"/>
              </a:defRPr>
            </a:lvl2pPr>
            <a:lvl3pPr>
              <a:defRPr sz="1400">
                <a:solidFill>
                  <a:schemeClr val="tx1"/>
                </a:solidFill>
                <a:latin typeface="Calibri" panose="020F0502020204030204" pitchFamily="34" charset="0"/>
                <a:cs typeface="Arial" panose="020B0604020202020204" pitchFamily="34" charset="0"/>
              </a:defRPr>
            </a:lvl3pPr>
            <a:lvl4pPr>
              <a:defRPr sz="1400">
                <a:solidFill>
                  <a:schemeClr val="tx1"/>
                </a:solidFill>
                <a:latin typeface="Calibri" panose="020F0502020204030204" pitchFamily="34" charset="0"/>
                <a:cs typeface="Arial" panose="020B0604020202020204" pitchFamily="34" charset="0"/>
              </a:defRPr>
            </a:lvl4pPr>
            <a:lvl5pPr>
              <a:defRPr sz="1400">
                <a:solidFill>
                  <a:schemeClr val="tx1"/>
                </a:solidFill>
                <a:latin typeface="Calibri" panose="020F0502020204030204" pitchFamily="34" charset="0"/>
                <a:cs typeface="Arial" panose="020B0604020202020204" pitchFamily="34" charset="0"/>
              </a:defRPr>
            </a:lvl5pPr>
            <a:lvl6pPr marL="1828800" indent="457200" fontAlgn="base">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286000" indent="457200" fontAlgn="base">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2743200" indent="457200" fontAlgn="base">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200400" indent="457200" fontAlgn="base">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pPr algn="ctr" defTabSz="1219170" eaLnBrk="1" hangingPunct="1">
              <a:spcBef>
                <a:spcPct val="50000"/>
              </a:spcBef>
            </a:pPr>
            <a:r>
              <a:rPr lang="en-US" altLang="ro-RO" sz="1333">
                <a:solidFill>
                  <a:schemeClr val="bg1"/>
                </a:solidFill>
                <a:latin typeface="Candara" panose="020E0502030303020204" pitchFamily="34" charset="0"/>
              </a:rPr>
              <a:t>ECF4CLIM , 1</a:t>
            </a:r>
            <a:r>
              <a:rPr lang="en-US" altLang="ro-RO" sz="1333" baseline="30000">
                <a:solidFill>
                  <a:schemeClr val="bg1"/>
                </a:solidFill>
                <a:latin typeface="Candara" panose="020E0502030303020204" pitchFamily="34" charset="0"/>
              </a:rPr>
              <a:t>st</a:t>
            </a:r>
            <a:r>
              <a:rPr lang="en-US" altLang="ro-RO" sz="1333">
                <a:solidFill>
                  <a:schemeClr val="bg1"/>
                </a:solidFill>
                <a:latin typeface="Candara" panose="020E0502030303020204" pitchFamily="34" charset="0"/>
              </a:rPr>
              <a:t> Project Meeting, </a:t>
            </a:r>
            <a:r>
              <a:rPr lang="en-US" altLang="ro-RO" sz="1333" err="1">
                <a:solidFill>
                  <a:schemeClr val="bg1"/>
                </a:solidFill>
                <a:latin typeface="Candara" panose="020E0502030303020204" pitchFamily="34" charset="0"/>
              </a:rPr>
              <a:t>Umbralejo</a:t>
            </a:r>
            <a:r>
              <a:rPr lang="en-US" altLang="ro-RO" sz="1333">
                <a:solidFill>
                  <a:schemeClr val="bg1"/>
                </a:solidFill>
                <a:latin typeface="Candara" panose="020E0502030303020204" pitchFamily="34" charset="0"/>
              </a:rPr>
              <a:t>, Spain, 8-9 June 2022</a:t>
            </a:r>
          </a:p>
        </p:txBody>
      </p:sp>
      <p:sp>
        <p:nvSpPr>
          <p:cNvPr id="14" name="Slide Number Placeholder 5">
            <a:extLst>
              <a:ext uri="{FF2B5EF4-FFF2-40B4-BE49-F238E27FC236}">
                <a16:creationId xmlns:a16="http://schemas.microsoft.com/office/drawing/2014/main" id="{4172B77E-3A61-47C0-8D23-CA604CE32341}"/>
              </a:ext>
            </a:extLst>
          </p:cNvPr>
          <p:cNvSpPr>
            <a:spLocks/>
          </p:cNvSpPr>
          <p:nvPr/>
        </p:nvSpPr>
        <p:spPr bwMode="auto">
          <a:xfrm>
            <a:off x="9266767" y="6284385"/>
            <a:ext cx="2743200" cy="366183"/>
          </a:xfrm>
          <a:prstGeom prst="rect">
            <a:avLst/>
          </a:prstGeom>
          <a:noFill/>
          <a:ln w="9525">
            <a:noFill/>
            <a:miter lim="800000"/>
            <a:headEnd/>
            <a:tailEnd/>
          </a:ln>
        </p:spPr>
        <p:txBody>
          <a:bodyPr anchor="ctr"/>
          <a:lstStyle>
            <a:lvl1pPr eaLnBrk="0" hangingPunct="0">
              <a:defRPr sz="1200" b="1">
                <a:solidFill>
                  <a:schemeClr val="tx1"/>
                </a:solidFill>
                <a:latin typeface="Arial" panose="020B0604020202020204" pitchFamily="34" charset="0"/>
                <a:cs typeface="Arial" panose="020B0604020202020204" pitchFamily="34" charset="0"/>
              </a:defRPr>
            </a:lvl1pPr>
            <a:lvl2pPr marL="742950" indent="-285750" eaLnBrk="0" hangingPunct="0">
              <a:defRPr sz="1200" b="1">
                <a:solidFill>
                  <a:schemeClr val="tx1"/>
                </a:solidFill>
                <a:latin typeface="Arial" panose="020B0604020202020204" pitchFamily="34" charset="0"/>
                <a:cs typeface="Arial" panose="020B0604020202020204" pitchFamily="34" charset="0"/>
              </a:defRPr>
            </a:lvl2pPr>
            <a:lvl3pPr marL="1143000" indent="-228600" eaLnBrk="0" hangingPunct="0">
              <a:defRPr sz="1200" b="1">
                <a:solidFill>
                  <a:schemeClr val="tx1"/>
                </a:solidFill>
                <a:latin typeface="Arial" panose="020B0604020202020204" pitchFamily="34" charset="0"/>
                <a:cs typeface="Arial" panose="020B0604020202020204" pitchFamily="34" charset="0"/>
              </a:defRPr>
            </a:lvl3pPr>
            <a:lvl4pPr marL="1600200" indent="-228600" eaLnBrk="0" hangingPunct="0">
              <a:defRPr sz="1200" b="1">
                <a:solidFill>
                  <a:schemeClr val="tx1"/>
                </a:solidFill>
                <a:latin typeface="Arial" panose="020B0604020202020204" pitchFamily="34" charset="0"/>
                <a:cs typeface="Arial" panose="020B0604020202020204" pitchFamily="34" charset="0"/>
              </a:defRPr>
            </a:lvl4pPr>
            <a:lvl5pPr marL="2057400" indent="-228600" eaLnBrk="0" hangingPunct="0">
              <a:defRPr sz="1200" b="1">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9pPr>
          </a:lstStyle>
          <a:p>
            <a:pPr algn="r" eaLnBrk="1" hangingPunct="1">
              <a:defRPr/>
            </a:pPr>
            <a:fld id="{E3A8EE79-0DAD-4A1E-8E5C-D5AC2957E066}" type="slidenum">
              <a:rPr lang="ro-RO" altLang="en-US" sz="1200" b="0" smtClean="0">
                <a:solidFill>
                  <a:schemeClr val="bg1"/>
                </a:solidFill>
                <a:latin typeface="Calibri" panose="020F0502020204030204" pitchFamily="34" charset="0"/>
              </a:rPr>
              <a:pPr algn="r" eaLnBrk="1" hangingPunct="1">
                <a:defRPr/>
              </a:pPr>
              <a:t>‹#›</a:t>
            </a:fld>
            <a:endParaRPr lang="ro-RO" altLang="en-US" sz="1200" b="0">
              <a:solidFill>
                <a:schemeClr val="bg1"/>
              </a:solidFill>
              <a:latin typeface="Calibri" panose="020F0502020204030204" pitchFamily="34" charset="0"/>
            </a:endParaRPr>
          </a:p>
        </p:txBody>
      </p:sp>
      <p:pic>
        <p:nvPicPr>
          <p:cNvPr id="5" name="Picture 4">
            <a:extLst>
              <a:ext uri="{FF2B5EF4-FFF2-40B4-BE49-F238E27FC236}">
                <a16:creationId xmlns:a16="http://schemas.microsoft.com/office/drawing/2014/main" id="{A854F7D6-B257-CAC9-B119-79BF395DD6BD}"/>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358120" y="6114"/>
            <a:ext cx="1093509" cy="1043753"/>
          </a:xfrm>
          <a:prstGeom prst="rect">
            <a:avLst/>
          </a:prstGeom>
        </p:spPr>
      </p:pic>
    </p:spTree>
    <p:extLst>
      <p:ext uri="{BB962C8B-B14F-4D97-AF65-F5344CB8AC3E}">
        <p14:creationId xmlns:p14="http://schemas.microsoft.com/office/powerpoint/2010/main" val="12941728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hf hdr="0" dt="0"/>
  <p:txStyles>
    <p:titleStyle>
      <a:lvl1pPr algn="r" defTabSz="914377" rtl="0" eaLnBrk="0" fontAlgn="base" hangingPunct="0">
        <a:spcBef>
          <a:spcPct val="0"/>
        </a:spcBef>
        <a:spcAft>
          <a:spcPct val="0"/>
        </a:spcAft>
        <a:defRPr sz="3200" b="1" kern="1200">
          <a:solidFill>
            <a:schemeClr val="tx1"/>
          </a:solidFill>
          <a:latin typeface="Candara" pitchFamily="34" charset="0"/>
          <a:ea typeface="+mj-ea"/>
          <a:cs typeface="+mj-cs"/>
        </a:defRPr>
      </a:lvl1pPr>
      <a:lvl2pPr algn="r" defTabSz="914377" rtl="0" eaLnBrk="0" fontAlgn="base" hangingPunct="0">
        <a:spcBef>
          <a:spcPct val="0"/>
        </a:spcBef>
        <a:spcAft>
          <a:spcPct val="0"/>
        </a:spcAft>
        <a:defRPr sz="3200" b="1">
          <a:solidFill>
            <a:schemeClr val="tx1"/>
          </a:solidFill>
          <a:latin typeface="Candara" pitchFamily="34" charset="0"/>
        </a:defRPr>
      </a:lvl2pPr>
      <a:lvl3pPr algn="r" defTabSz="914377" rtl="0" eaLnBrk="0" fontAlgn="base" hangingPunct="0">
        <a:spcBef>
          <a:spcPct val="0"/>
        </a:spcBef>
        <a:spcAft>
          <a:spcPct val="0"/>
        </a:spcAft>
        <a:defRPr sz="3200" b="1">
          <a:solidFill>
            <a:schemeClr val="tx1"/>
          </a:solidFill>
          <a:latin typeface="Candara" pitchFamily="34" charset="0"/>
        </a:defRPr>
      </a:lvl3pPr>
      <a:lvl4pPr algn="r" defTabSz="914377" rtl="0" eaLnBrk="0" fontAlgn="base" hangingPunct="0">
        <a:spcBef>
          <a:spcPct val="0"/>
        </a:spcBef>
        <a:spcAft>
          <a:spcPct val="0"/>
        </a:spcAft>
        <a:defRPr sz="3200" b="1">
          <a:solidFill>
            <a:schemeClr val="tx1"/>
          </a:solidFill>
          <a:latin typeface="Candara" pitchFamily="34" charset="0"/>
        </a:defRPr>
      </a:lvl4pPr>
      <a:lvl5pPr algn="r" defTabSz="914377" rtl="0" eaLnBrk="0" fontAlgn="base" hangingPunct="0">
        <a:spcBef>
          <a:spcPct val="0"/>
        </a:spcBef>
        <a:spcAft>
          <a:spcPct val="0"/>
        </a:spcAft>
        <a:defRPr sz="3200" b="1">
          <a:solidFill>
            <a:schemeClr val="tx1"/>
          </a:solidFill>
          <a:latin typeface="Candara" pitchFamily="34" charset="0"/>
        </a:defRPr>
      </a:lvl5pPr>
      <a:lvl6pPr marL="609585" algn="r" defTabSz="914377" rtl="0" fontAlgn="base">
        <a:spcBef>
          <a:spcPct val="0"/>
        </a:spcBef>
        <a:spcAft>
          <a:spcPct val="0"/>
        </a:spcAft>
        <a:defRPr sz="3200" b="1">
          <a:solidFill>
            <a:schemeClr val="tx1"/>
          </a:solidFill>
          <a:latin typeface="Candara" pitchFamily="34" charset="0"/>
        </a:defRPr>
      </a:lvl6pPr>
      <a:lvl7pPr marL="1219170" algn="r" defTabSz="914377" rtl="0" fontAlgn="base">
        <a:spcBef>
          <a:spcPct val="0"/>
        </a:spcBef>
        <a:spcAft>
          <a:spcPct val="0"/>
        </a:spcAft>
        <a:defRPr sz="3200" b="1">
          <a:solidFill>
            <a:schemeClr val="tx1"/>
          </a:solidFill>
          <a:latin typeface="Candara" pitchFamily="34" charset="0"/>
        </a:defRPr>
      </a:lvl7pPr>
      <a:lvl8pPr marL="1828754" algn="r" defTabSz="914377" rtl="0" fontAlgn="base">
        <a:spcBef>
          <a:spcPct val="0"/>
        </a:spcBef>
        <a:spcAft>
          <a:spcPct val="0"/>
        </a:spcAft>
        <a:defRPr sz="3200" b="1">
          <a:solidFill>
            <a:schemeClr val="tx1"/>
          </a:solidFill>
          <a:latin typeface="Candara" pitchFamily="34" charset="0"/>
        </a:defRPr>
      </a:lvl8pPr>
      <a:lvl9pPr marL="2438339" algn="r" defTabSz="914377" rtl="0" fontAlgn="base">
        <a:spcBef>
          <a:spcPct val="0"/>
        </a:spcBef>
        <a:spcAft>
          <a:spcPct val="0"/>
        </a:spcAft>
        <a:defRPr sz="3200" b="1">
          <a:solidFill>
            <a:schemeClr val="tx1"/>
          </a:solidFill>
          <a:latin typeface="Candara" pitchFamily="34" charset="0"/>
        </a:defRPr>
      </a:lvl9pPr>
    </p:titleStyle>
    <p:bodyStyle>
      <a:lvl1pPr marL="342891" indent="-342891" algn="l" defTabSz="914377" rtl="0" eaLnBrk="0" fontAlgn="base" hangingPunct="0">
        <a:spcBef>
          <a:spcPct val="20000"/>
        </a:spcBef>
        <a:spcAft>
          <a:spcPct val="0"/>
        </a:spcAft>
        <a:buFont typeface="Arial" panose="020B0604020202020204" pitchFamily="34" charset="0"/>
        <a:buChar char="•"/>
        <a:defRPr sz="2667" kern="1200">
          <a:solidFill>
            <a:schemeClr val="tx1"/>
          </a:solidFill>
          <a:latin typeface="Candara" pitchFamily="34" charset="0"/>
          <a:ea typeface="+mn-ea"/>
          <a:cs typeface="+mn-cs"/>
        </a:defRPr>
      </a:lvl1pPr>
      <a:lvl2pPr marL="742932" indent="-285744" algn="l" defTabSz="914377" rtl="0" eaLnBrk="0" fontAlgn="base" hangingPunct="0">
        <a:spcBef>
          <a:spcPct val="20000"/>
        </a:spcBef>
        <a:spcAft>
          <a:spcPct val="0"/>
        </a:spcAft>
        <a:buFont typeface="Arial" panose="020B0604020202020204" pitchFamily="34" charset="0"/>
        <a:buChar char="–"/>
        <a:defRPr sz="3733" kern="1200">
          <a:solidFill>
            <a:schemeClr val="tx1"/>
          </a:solidFill>
          <a:latin typeface="Candara" pitchFamily="34" charset="0"/>
          <a:ea typeface="+mn-ea"/>
          <a:cs typeface="+mn-cs"/>
        </a:defRPr>
      </a:lvl2pPr>
      <a:lvl3pPr marL="1142971" indent="-228594" algn="l" defTabSz="914377" rtl="0" eaLnBrk="0" fontAlgn="base" hangingPunct="0">
        <a:spcBef>
          <a:spcPct val="20000"/>
        </a:spcBef>
        <a:spcAft>
          <a:spcPct val="0"/>
        </a:spcAft>
        <a:buFont typeface="Arial" panose="020B0604020202020204" pitchFamily="34" charset="0"/>
        <a:buChar char="•"/>
        <a:defRPr sz="2133" kern="1200">
          <a:solidFill>
            <a:schemeClr val="tx1"/>
          </a:solidFill>
          <a:latin typeface="Candara" pitchFamily="34" charset="0"/>
          <a:ea typeface="+mn-ea"/>
          <a:cs typeface="+mn-cs"/>
        </a:defRPr>
      </a:lvl3pPr>
      <a:lvl4pPr marL="1600160" indent="-228594" algn="l" defTabSz="914377" rtl="0" eaLnBrk="0" fontAlgn="base" hangingPunct="0">
        <a:spcBef>
          <a:spcPct val="20000"/>
        </a:spcBef>
        <a:spcAft>
          <a:spcPct val="0"/>
        </a:spcAft>
        <a:buFont typeface="Arial" panose="020B0604020202020204" pitchFamily="34" charset="0"/>
        <a:buChar char="–"/>
        <a:defRPr sz="1867" kern="1200">
          <a:solidFill>
            <a:schemeClr val="tx1"/>
          </a:solidFill>
          <a:latin typeface="Candara" pitchFamily="34" charset="0"/>
          <a:ea typeface="+mn-ea"/>
          <a:cs typeface="+mn-cs"/>
        </a:defRPr>
      </a:lvl4pPr>
      <a:lvl5pPr marL="2057349" indent="-228594" algn="l" defTabSz="914377" rtl="0" eaLnBrk="0" fontAlgn="base" hangingPunct="0">
        <a:spcBef>
          <a:spcPct val="20000"/>
        </a:spcBef>
        <a:spcAft>
          <a:spcPct val="0"/>
        </a:spcAft>
        <a:buFont typeface="Arial" panose="020B0604020202020204" pitchFamily="34" charset="0"/>
        <a:buChar char="»"/>
        <a:defRPr sz="1867" kern="1200">
          <a:solidFill>
            <a:schemeClr val="tx1"/>
          </a:solidFill>
          <a:latin typeface="Candara" pitchFamily="34" charset="0"/>
          <a:ea typeface="+mn-ea"/>
          <a:cs typeface="+mn-cs"/>
        </a:defRPr>
      </a:lvl5pPr>
      <a:lvl6pPr marL="2514872" indent="-228625" algn="l" defTabSz="9144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122" indent="-228625" algn="l" defTabSz="9144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72" indent="-228625" algn="l" defTabSz="9144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621" indent="-228625" algn="l" defTabSz="91449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98" rtl="0" eaLnBrk="1" latinLnBrk="0" hangingPunct="1">
        <a:defRPr sz="1867" kern="1200">
          <a:solidFill>
            <a:schemeClr val="tx1"/>
          </a:solidFill>
          <a:latin typeface="+mn-lt"/>
          <a:ea typeface="+mn-ea"/>
          <a:cs typeface="+mn-cs"/>
        </a:defRPr>
      </a:lvl1pPr>
      <a:lvl2pPr marL="457250" algn="l" defTabSz="914498" rtl="0" eaLnBrk="1" latinLnBrk="0" hangingPunct="1">
        <a:defRPr sz="1867" kern="1200">
          <a:solidFill>
            <a:schemeClr val="tx1"/>
          </a:solidFill>
          <a:latin typeface="+mn-lt"/>
          <a:ea typeface="+mn-ea"/>
          <a:cs typeface="+mn-cs"/>
        </a:defRPr>
      </a:lvl2pPr>
      <a:lvl3pPr marL="914498" algn="l" defTabSz="914498" rtl="0" eaLnBrk="1" latinLnBrk="0" hangingPunct="1">
        <a:defRPr sz="1867" kern="1200">
          <a:solidFill>
            <a:schemeClr val="tx1"/>
          </a:solidFill>
          <a:latin typeface="+mn-lt"/>
          <a:ea typeface="+mn-ea"/>
          <a:cs typeface="+mn-cs"/>
        </a:defRPr>
      </a:lvl3pPr>
      <a:lvl4pPr marL="1371748" algn="l" defTabSz="914498" rtl="0" eaLnBrk="1" latinLnBrk="0" hangingPunct="1">
        <a:defRPr sz="1867" kern="1200">
          <a:solidFill>
            <a:schemeClr val="tx1"/>
          </a:solidFill>
          <a:latin typeface="+mn-lt"/>
          <a:ea typeface="+mn-ea"/>
          <a:cs typeface="+mn-cs"/>
        </a:defRPr>
      </a:lvl4pPr>
      <a:lvl5pPr marL="1828998" algn="l" defTabSz="914498" rtl="0" eaLnBrk="1" latinLnBrk="0" hangingPunct="1">
        <a:defRPr sz="1867" kern="1200">
          <a:solidFill>
            <a:schemeClr val="tx1"/>
          </a:solidFill>
          <a:latin typeface="+mn-lt"/>
          <a:ea typeface="+mn-ea"/>
          <a:cs typeface="+mn-cs"/>
        </a:defRPr>
      </a:lvl5pPr>
      <a:lvl6pPr marL="2286248" algn="l" defTabSz="914498" rtl="0" eaLnBrk="1" latinLnBrk="0" hangingPunct="1">
        <a:defRPr sz="1867" kern="1200">
          <a:solidFill>
            <a:schemeClr val="tx1"/>
          </a:solidFill>
          <a:latin typeface="+mn-lt"/>
          <a:ea typeface="+mn-ea"/>
          <a:cs typeface="+mn-cs"/>
        </a:defRPr>
      </a:lvl6pPr>
      <a:lvl7pPr marL="2743497" algn="l" defTabSz="914498" rtl="0" eaLnBrk="1" latinLnBrk="0" hangingPunct="1">
        <a:defRPr sz="1867" kern="1200">
          <a:solidFill>
            <a:schemeClr val="tx1"/>
          </a:solidFill>
          <a:latin typeface="+mn-lt"/>
          <a:ea typeface="+mn-ea"/>
          <a:cs typeface="+mn-cs"/>
        </a:defRPr>
      </a:lvl7pPr>
      <a:lvl8pPr marL="3200747" algn="l" defTabSz="914498" rtl="0" eaLnBrk="1" latinLnBrk="0" hangingPunct="1">
        <a:defRPr sz="1867" kern="1200">
          <a:solidFill>
            <a:schemeClr val="tx1"/>
          </a:solidFill>
          <a:latin typeface="+mn-lt"/>
          <a:ea typeface="+mn-ea"/>
          <a:cs typeface="+mn-cs"/>
        </a:defRPr>
      </a:lvl8pPr>
      <a:lvl9pPr marL="3657997" algn="l" defTabSz="914498" rtl="0" eaLnBrk="1" latinLnBrk="0" hangingPunct="1">
        <a:defRPr sz="186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7">
            <a:extLst>
              <a:ext uri="{FF2B5EF4-FFF2-40B4-BE49-F238E27FC236}">
                <a16:creationId xmlns:a16="http://schemas.microsoft.com/office/drawing/2014/main" id="{8773229B-DB9A-419A-A3C3-E72DB20466A9}"/>
              </a:ext>
            </a:extLst>
          </p:cNvPr>
          <p:cNvSpPr>
            <a:spLocks noChangeArrowheads="1"/>
          </p:cNvSpPr>
          <p:nvPr userDrawn="1"/>
        </p:nvSpPr>
        <p:spPr bwMode="auto">
          <a:xfrm>
            <a:off x="0" y="0"/>
            <a:ext cx="1625600" cy="6273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sz="2400"/>
          </a:p>
        </p:txBody>
      </p:sp>
      <p:sp>
        <p:nvSpPr>
          <p:cNvPr id="1027" name="TextBox 7">
            <a:extLst>
              <a:ext uri="{FF2B5EF4-FFF2-40B4-BE49-F238E27FC236}">
                <a16:creationId xmlns:a16="http://schemas.microsoft.com/office/drawing/2014/main" id="{CDC03C55-7369-49B1-BF46-8DE43450A983}"/>
              </a:ext>
            </a:extLst>
          </p:cNvPr>
          <p:cNvSpPr txBox="1">
            <a:spLocks noChangeArrowheads="1"/>
          </p:cNvSpPr>
          <p:nvPr userDrawn="1"/>
        </p:nvSpPr>
        <p:spPr bwMode="auto">
          <a:xfrm>
            <a:off x="6352" y="0"/>
            <a:ext cx="12185649"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2" tIns="180024" rIns="91452" bIns="45727"/>
          <a:lstStyle/>
          <a:p>
            <a:pPr eaLnBrk="1" hangingPunct="1"/>
            <a:endParaRPr lang="en-GB" altLang="en-US" sz="2000">
              <a:latin typeface="Calibri" panose="020F0502020204030204" pitchFamily="34" charset="0"/>
            </a:endParaRPr>
          </a:p>
        </p:txBody>
      </p:sp>
      <p:sp>
        <p:nvSpPr>
          <p:cNvPr id="1028" name="TextBox 7">
            <a:extLst>
              <a:ext uri="{FF2B5EF4-FFF2-40B4-BE49-F238E27FC236}">
                <a16:creationId xmlns:a16="http://schemas.microsoft.com/office/drawing/2014/main" id="{5DC6FAD3-6397-437E-8910-8181BDDE7B58}"/>
              </a:ext>
            </a:extLst>
          </p:cNvPr>
          <p:cNvSpPr txBox="1">
            <a:spLocks noChangeArrowheads="1"/>
          </p:cNvSpPr>
          <p:nvPr/>
        </p:nvSpPr>
        <p:spPr bwMode="auto">
          <a:xfrm>
            <a:off x="1625600" y="6375400"/>
            <a:ext cx="105664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40000"/>
          <a:lstStyle/>
          <a:p>
            <a:pPr eaLnBrk="1" hangingPunct="1"/>
            <a:endParaRPr lang="en-GB" altLang="en-US" sz="2000">
              <a:latin typeface="Calibri" panose="020F0502020204030204" pitchFamily="34" charset="0"/>
            </a:endParaRPr>
          </a:p>
        </p:txBody>
      </p:sp>
      <p:sp>
        <p:nvSpPr>
          <p:cNvPr id="1029" name="Title Placeholder 1">
            <a:extLst>
              <a:ext uri="{FF2B5EF4-FFF2-40B4-BE49-F238E27FC236}">
                <a16:creationId xmlns:a16="http://schemas.microsoft.com/office/drawing/2014/main" id="{04C93093-1986-4B15-9CDF-A178D50D9248}"/>
              </a:ext>
            </a:extLst>
          </p:cNvPr>
          <p:cNvSpPr>
            <a:spLocks noGrp="1"/>
          </p:cNvSpPr>
          <p:nvPr userDrawn="1">
            <p:ph type="title"/>
          </p:nvPr>
        </p:nvSpPr>
        <p:spPr bwMode="auto">
          <a:xfrm>
            <a:off x="1727200" y="0"/>
            <a:ext cx="98552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9" tIns="34295" rIns="68589" bIns="34295" numCol="1" anchor="ctr" anchorCtr="0" compatLnSpc="1">
            <a:prstTxWarp prst="textNoShape">
              <a:avLst/>
            </a:prstTxWarp>
          </a:bodyPr>
          <a:lstStyle/>
          <a:p>
            <a:pPr lvl="0"/>
            <a:r>
              <a:rPr lang="en-US" altLang="en-US"/>
              <a:t>Click to edit Master title style</a:t>
            </a:r>
          </a:p>
        </p:txBody>
      </p:sp>
      <p:sp>
        <p:nvSpPr>
          <p:cNvPr id="6" name="Slide Number Placeholder 5">
            <a:extLst>
              <a:ext uri="{FF2B5EF4-FFF2-40B4-BE49-F238E27FC236}">
                <a16:creationId xmlns:a16="http://schemas.microsoft.com/office/drawing/2014/main" id="{94C9110B-71C7-4D55-A134-0358E10643A2}"/>
              </a:ext>
            </a:extLst>
          </p:cNvPr>
          <p:cNvSpPr>
            <a:spLocks noGrp="1"/>
          </p:cNvSpPr>
          <p:nvPr userDrawn="1">
            <p:ph type="sldNum" sz="quarter" idx="4"/>
          </p:nvPr>
        </p:nvSpPr>
        <p:spPr>
          <a:xfrm>
            <a:off x="11379200" y="6375400"/>
            <a:ext cx="711200" cy="482600"/>
          </a:xfrm>
          <a:prstGeom prst="rect">
            <a:avLst/>
          </a:prstGeom>
        </p:spPr>
        <p:txBody>
          <a:bodyPr vert="horz" wrap="square" lIns="68589" tIns="34295" rIns="68589" bIns="34295" numCol="1" anchor="ctr" anchorCtr="0" compatLnSpc="1">
            <a:prstTxWarp prst="textNoShape">
              <a:avLst/>
            </a:prstTxWarp>
          </a:bodyPr>
          <a:lstStyle>
            <a:lvl1pPr algn="r" eaLnBrk="1" hangingPunct="1">
              <a:defRPr sz="1200" b="0">
                <a:solidFill>
                  <a:srgbClr val="898989"/>
                </a:solidFill>
                <a:latin typeface="Calibri" panose="020F0502020204030204" pitchFamily="34" charset="0"/>
              </a:defRPr>
            </a:lvl1pPr>
          </a:lstStyle>
          <a:p>
            <a:pPr>
              <a:defRPr/>
            </a:pPr>
            <a:fld id="{963A593A-D4BB-4166-B721-0F8F2FEF46E3}" type="slidenum">
              <a:rPr lang="en-US" altLang="en-US"/>
              <a:pPr>
                <a:defRPr/>
              </a:pPr>
              <a:t>‹#›</a:t>
            </a:fld>
            <a:endParaRPr lang="en-US" altLang="en-US"/>
          </a:p>
        </p:txBody>
      </p:sp>
      <p:sp>
        <p:nvSpPr>
          <p:cNvPr id="1031" name="Rectangle 36">
            <a:extLst>
              <a:ext uri="{FF2B5EF4-FFF2-40B4-BE49-F238E27FC236}">
                <a16:creationId xmlns:a16="http://schemas.microsoft.com/office/drawing/2014/main" id="{CC7F1DB0-53DF-460A-B39B-E765D8372FD9}"/>
              </a:ext>
            </a:extLst>
          </p:cNvPr>
          <p:cNvSpPr>
            <a:spLocks noGrp="1" noChangeArrowheads="1"/>
          </p:cNvSpPr>
          <p:nvPr>
            <p:ph type="body" idx="1"/>
          </p:nvPr>
        </p:nvSpPr>
        <p:spPr bwMode="auto">
          <a:xfrm>
            <a:off x="1727200" y="990600"/>
            <a:ext cx="9855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31">
            <a:extLst>
              <a:ext uri="{FF2B5EF4-FFF2-40B4-BE49-F238E27FC236}">
                <a16:creationId xmlns:a16="http://schemas.microsoft.com/office/drawing/2014/main" id="{4DDC2B7A-B874-45DA-B2BE-922375B8A34B}"/>
              </a:ext>
            </a:extLst>
          </p:cNvPr>
          <p:cNvSpPr>
            <a:spLocks noChangeArrowheads="1"/>
          </p:cNvSpPr>
          <p:nvPr userDrawn="1"/>
        </p:nvSpPr>
        <p:spPr bwMode="auto">
          <a:xfrm>
            <a:off x="1" y="1049867"/>
            <a:ext cx="12187767" cy="48684"/>
          </a:xfrm>
          <a:prstGeom prst="rect">
            <a:avLst/>
          </a:prstGeom>
          <a:solidFill>
            <a:srgbClr val="4F81BD"/>
          </a:solidFill>
          <a:ln>
            <a:noFill/>
          </a:ln>
          <a:effectLst/>
        </p:spPr>
        <p:txBody>
          <a:bodyPr wrap="none" anchor="ctr"/>
          <a:lstStyle/>
          <a:p>
            <a:pPr eaLnBrk="1" fontAlgn="auto" hangingPunct="1">
              <a:spcBef>
                <a:spcPts val="0"/>
              </a:spcBef>
              <a:spcAft>
                <a:spcPts val="0"/>
              </a:spcAft>
              <a:defRPr/>
            </a:pPr>
            <a:endParaRPr lang="ro-RO" sz="1800" b="0">
              <a:latin typeface="+mn-lt"/>
              <a:cs typeface="+mn-cs"/>
            </a:endParaRPr>
          </a:p>
        </p:txBody>
      </p:sp>
      <p:pic>
        <p:nvPicPr>
          <p:cNvPr id="1034" name="Picture 29">
            <a:extLst>
              <a:ext uri="{FF2B5EF4-FFF2-40B4-BE49-F238E27FC236}">
                <a16:creationId xmlns:a16="http://schemas.microsoft.com/office/drawing/2014/main" id="{FA970B9B-14D1-41A4-AEB9-D1A008A600B0}"/>
              </a:ext>
            </a:extLst>
          </p:cNvPr>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609600" y="1131283"/>
            <a:ext cx="590551" cy="5072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26">
            <a:extLst>
              <a:ext uri="{FF2B5EF4-FFF2-40B4-BE49-F238E27FC236}">
                <a16:creationId xmlns:a16="http://schemas.microsoft.com/office/drawing/2014/main" id="{3805FC04-1A1E-4063-AF88-612D6BCBC3F0}"/>
              </a:ext>
            </a:extLst>
          </p:cNvPr>
          <p:cNvSpPr txBox="1">
            <a:spLocks noChangeArrowheads="1"/>
          </p:cNvSpPr>
          <p:nvPr userDrawn="1"/>
        </p:nvSpPr>
        <p:spPr bwMode="auto">
          <a:xfrm>
            <a:off x="6352" y="6203953"/>
            <a:ext cx="12187767" cy="624416"/>
          </a:xfrm>
          <a:prstGeom prst="rect">
            <a:avLst/>
          </a:prstGeom>
          <a:solidFill>
            <a:srgbClr val="2FA8B2"/>
          </a:solidFill>
          <a:ln>
            <a:noFill/>
          </a:ln>
          <a:effectLst/>
        </p:spPr>
        <p:txBody>
          <a:bodyPr tIns="96000"/>
          <a:lstStyle>
            <a:lvl1pPr>
              <a:defRPr sz="1400">
                <a:solidFill>
                  <a:schemeClr val="tx1"/>
                </a:solidFill>
                <a:latin typeface="Calibri" panose="020F0502020204030204" pitchFamily="34" charset="0"/>
                <a:cs typeface="Arial" panose="020B0604020202020204" pitchFamily="34" charset="0"/>
              </a:defRPr>
            </a:lvl1pPr>
            <a:lvl2pPr>
              <a:defRPr sz="1400">
                <a:solidFill>
                  <a:schemeClr val="tx1"/>
                </a:solidFill>
                <a:latin typeface="Calibri" panose="020F0502020204030204" pitchFamily="34" charset="0"/>
                <a:cs typeface="Arial" panose="020B0604020202020204" pitchFamily="34" charset="0"/>
              </a:defRPr>
            </a:lvl2pPr>
            <a:lvl3pPr>
              <a:defRPr sz="1400">
                <a:solidFill>
                  <a:schemeClr val="tx1"/>
                </a:solidFill>
                <a:latin typeface="Calibri" panose="020F0502020204030204" pitchFamily="34" charset="0"/>
                <a:cs typeface="Arial" panose="020B0604020202020204" pitchFamily="34" charset="0"/>
              </a:defRPr>
            </a:lvl3pPr>
            <a:lvl4pPr>
              <a:defRPr sz="1400">
                <a:solidFill>
                  <a:schemeClr val="tx1"/>
                </a:solidFill>
                <a:latin typeface="Calibri" panose="020F0502020204030204" pitchFamily="34" charset="0"/>
                <a:cs typeface="Arial" panose="020B0604020202020204" pitchFamily="34" charset="0"/>
              </a:defRPr>
            </a:lvl4pPr>
            <a:lvl5pPr>
              <a:defRPr sz="1400">
                <a:solidFill>
                  <a:schemeClr val="tx1"/>
                </a:solidFill>
                <a:latin typeface="Calibri" panose="020F0502020204030204" pitchFamily="34" charset="0"/>
                <a:cs typeface="Arial" panose="020B0604020202020204" pitchFamily="34" charset="0"/>
              </a:defRPr>
            </a:lvl5pPr>
            <a:lvl6pPr marL="1828800" indent="457200" fontAlgn="base">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286000" indent="457200" fontAlgn="base">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2743200" indent="457200" fontAlgn="base">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200400" indent="457200" fontAlgn="base">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pPr algn="ctr" defTabSz="1219170" eaLnBrk="1" hangingPunct="1">
              <a:spcBef>
                <a:spcPct val="50000"/>
              </a:spcBef>
            </a:pPr>
            <a:r>
              <a:rPr lang="en-US" altLang="ro-RO" sz="1333">
                <a:solidFill>
                  <a:schemeClr val="bg1"/>
                </a:solidFill>
                <a:latin typeface="Candara" panose="020E0502030303020204" pitchFamily="34" charset="0"/>
              </a:rPr>
              <a:t>ECF4CLIM , 1</a:t>
            </a:r>
            <a:r>
              <a:rPr lang="en-US" altLang="ro-RO" sz="1333" baseline="30000">
                <a:solidFill>
                  <a:schemeClr val="bg1"/>
                </a:solidFill>
                <a:latin typeface="Candara" panose="020E0502030303020204" pitchFamily="34" charset="0"/>
              </a:rPr>
              <a:t>st</a:t>
            </a:r>
            <a:r>
              <a:rPr lang="en-US" altLang="ro-RO" sz="1333">
                <a:solidFill>
                  <a:schemeClr val="bg1"/>
                </a:solidFill>
                <a:latin typeface="Candara" panose="020E0502030303020204" pitchFamily="34" charset="0"/>
              </a:rPr>
              <a:t> Project Meeting, </a:t>
            </a:r>
            <a:r>
              <a:rPr lang="en-US" altLang="ro-RO" sz="1333" err="1">
                <a:solidFill>
                  <a:schemeClr val="bg1"/>
                </a:solidFill>
                <a:latin typeface="Candara" panose="020E0502030303020204" pitchFamily="34" charset="0"/>
              </a:rPr>
              <a:t>Umbralejo</a:t>
            </a:r>
            <a:r>
              <a:rPr lang="en-US" altLang="ro-RO" sz="1333">
                <a:solidFill>
                  <a:schemeClr val="bg1"/>
                </a:solidFill>
                <a:latin typeface="Candara" panose="020E0502030303020204" pitchFamily="34" charset="0"/>
              </a:rPr>
              <a:t>, Spain, 8-9 June 2022</a:t>
            </a:r>
          </a:p>
        </p:txBody>
      </p:sp>
      <p:sp>
        <p:nvSpPr>
          <p:cNvPr id="14" name="Slide Number Placeholder 5">
            <a:extLst>
              <a:ext uri="{FF2B5EF4-FFF2-40B4-BE49-F238E27FC236}">
                <a16:creationId xmlns:a16="http://schemas.microsoft.com/office/drawing/2014/main" id="{4172B77E-3A61-47C0-8D23-CA604CE32341}"/>
              </a:ext>
            </a:extLst>
          </p:cNvPr>
          <p:cNvSpPr>
            <a:spLocks/>
          </p:cNvSpPr>
          <p:nvPr/>
        </p:nvSpPr>
        <p:spPr bwMode="auto">
          <a:xfrm>
            <a:off x="9266767" y="6284385"/>
            <a:ext cx="2743200" cy="366183"/>
          </a:xfrm>
          <a:prstGeom prst="rect">
            <a:avLst/>
          </a:prstGeom>
          <a:noFill/>
          <a:ln w="9525">
            <a:noFill/>
            <a:miter lim="800000"/>
            <a:headEnd/>
            <a:tailEnd/>
          </a:ln>
        </p:spPr>
        <p:txBody>
          <a:bodyPr anchor="ctr"/>
          <a:lstStyle>
            <a:lvl1pPr eaLnBrk="0" hangingPunct="0">
              <a:defRPr sz="1200" b="1">
                <a:solidFill>
                  <a:schemeClr val="tx1"/>
                </a:solidFill>
                <a:latin typeface="Arial" panose="020B0604020202020204" pitchFamily="34" charset="0"/>
                <a:cs typeface="Arial" panose="020B0604020202020204" pitchFamily="34" charset="0"/>
              </a:defRPr>
            </a:lvl1pPr>
            <a:lvl2pPr marL="742950" indent="-285750" eaLnBrk="0" hangingPunct="0">
              <a:defRPr sz="1200" b="1">
                <a:solidFill>
                  <a:schemeClr val="tx1"/>
                </a:solidFill>
                <a:latin typeface="Arial" panose="020B0604020202020204" pitchFamily="34" charset="0"/>
                <a:cs typeface="Arial" panose="020B0604020202020204" pitchFamily="34" charset="0"/>
              </a:defRPr>
            </a:lvl2pPr>
            <a:lvl3pPr marL="1143000" indent="-228600" eaLnBrk="0" hangingPunct="0">
              <a:defRPr sz="1200" b="1">
                <a:solidFill>
                  <a:schemeClr val="tx1"/>
                </a:solidFill>
                <a:latin typeface="Arial" panose="020B0604020202020204" pitchFamily="34" charset="0"/>
                <a:cs typeface="Arial" panose="020B0604020202020204" pitchFamily="34" charset="0"/>
              </a:defRPr>
            </a:lvl3pPr>
            <a:lvl4pPr marL="1600200" indent="-228600" eaLnBrk="0" hangingPunct="0">
              <a:defRPr sz="1200" b="1">
                <a:solidFill>
                  <a:schemeClr val="tx1"/>
                </a:solidFill>
                <a:latin typeface="Arial" panose="020B0604020202020204" pitchFamily="34" charset="0"/>
                <a:cs typeface="Arial" panose="020B0604020202020204" pitchFamily="34" charset="0"/>
              </a:defRPr>
            </a:lvl4pPr>
            <a:lvl5pPr marL="2057400" indent="-228600" eaLnBrk="0" hangingPunct="0">
              <a:defRPr sz="1200" b="1">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9pPr>
          </a:lstStyle>
          <a:p>
            <a:pPr algn="r" eaLnBrk="1" hangingPunct="1">
              <a:defRPr/>
            </a:pPr>
            <a:fld id="{E3A8EE79-0DAD-4A1E-8E5C-D5AC2957E066}" type="slidenum">
              <a:rPr lang="ro-RO" altLang="en-US" sz="1200" b="0" smtClean="0">
                <a:solidFill>
                  <a:schemeClr val="bg1"/>
                </a:solidFill>
                <a:latin typeface="Calibri" panose="020F0502020204030204" pitchFamily="34" charset="0"/>
              </a:rPr>
              <a:pPr algn="r" eaLnBrk="1" hangingPunct="1">
                <a:defRPr/>
              </a:pPr>
              <a:t>‹#›</a:t>
            </a:fld>
            <a:endParaRPr lang="ro-RO" altLang="en-US" sz="1200" b="0">
              <a:solidFill>
                <a:schemeClr val="bg1"/>
              </a:solidFill>
              <a:latin typeface="Calibri" panose="020F0502020204030204" pitchFamily="34" charset="0"/>
            </a:endParaRPr>
          </a:p>
        </p:txBody>
      </p:sp>
      <p:pic>
        <p:nvPicPr>
          <p:cNvPr id="5" name="Picture 4">
            <a:extLst>
              <a:ext uri="{FF2B5EF4-FFF2-40B4-BE49-F238E27FC236}">
                <a16:creationId xmlns:a16="http://schemas.microsoft.com/office/drawing/2014/main" id="{A854F7D6-B257-CAC9-B119-79BF395DD6BD}"/>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358120" y="6114"/>
            <a:ext cx="1093509" cy="1043753"/>
          </a:xfrm>
          <a:prstGeom prst="rect">
            <a:avLst/>
          </a:prstGeom>
        </p:spPr>
      </p:pic>
    </p:spTree>
    <p:extLst>
      <p:ext uri="{BB962C8B-B14F-4D97-AF65-F5344CB8AC3E}">
        <p14:creationId xmlns:p14="http://schemas.microsoft.com/office/powerpoint/2010/main" val="477844096"/>
      </p:ext>
    </p:extLst>
  </p:cSld>
  <p:clrMap bg1="lt1" tx1="dk1" bg2="lt2" tx2="dk2" accent1="accent1" accent2="accent2" accent3="accent3" accent4="accent4" accent5="accent5" accent6="accent6" hlink="hlink" folHlink="folHlink"/>
  <p:sldLayoutIdLst>
    <p:sldLayoutId id="2147483680" r:id="rId1"/>
    <p:sldLayoutId id="2147483681" r:id="rId2"/>
  </p:sldLayoutIdLst>
  <p:hf hdr="0" dt="0"/>
  <p:txStyles>
    <p:titleStyle>
      <a:lvl1pPr algn="r" defTabSz="914377" rtl="0" eaLnBrk="0" fontAlgn="base" hangingPunct="0">
        <a:spcBef>
          <a:spcPct val="0"/>
        </a:spcBef>
        <a:spcAft>
          <a:spcPct val="0"/>
        </a:spcAft>
        <a:defRPr sz="3200" b="1" kern="1200">
          <a:solidFill>
            <a:schemeClr val="tx1"/>
          </a:solidFill>
          <a:latin typeface="Candara" pitchFamily="34" charset="0"/>
          <a:ea typeface="+mj-ea"/>
          <a:cs typeface="+mj-cs"/>
        </a:defRPr>
      </a:lvl1pPr>
      <a:lvl2pPr algn="r" defTabSz="914377" rtl="0" eaLnBrk="0" fontAlgn="base" hangingPunct="0">
        <a:spcBef>
          <a:spcPct val="0"/>
        </a:spcBef>
        <a:spcAft>
          <a:spcPct val="0"/>
        </a:spcAft>
        <a:defRPr sz="3200" b="1">
          <a:solidFill>
            <a:schemeClr val="tx1"/>
          </a:solidFill>
          <a:latin typeface="Candara" pitchFamily="34" charset="0"/>
        </a:defRPr>
      </a:lvl2pPr>
      <a:lvl3pPr algn="r" defTabSz="914377" rtl="0" eaLnBrk="0" fontAlgn="base" hangingPunct="0">
        <a:spcBef>
          <a:spcPct val="0"/>
        </a:spcBef>
        <a:spcAft>
          <a:spcPct val="0"/>
        </a:spcAft>
        <a:defRPr sz="3200" b="1">
          <a:solidFill>
            <a:schemeClr val="tx1"/>
          </a:solidFill>
          <a:latin typeface="Candara" pitchFamily="34" charset="0"/>
        </a:defRPr>
      </a:lvl3pPr>
      <a:lvl4pPr algn="r" defTabSz="914377" rtl="0" eaLnBrk="0" fontAlgn="base" hangingPunct="0">
        <a:spcBef>
          <a:spcPct val="0"/>
        </a:spcBef>
        <a:spcAft>
          <a:spcPct val="0"/>
        </a:spcAft>
        <a:defRPr sz="3200" b="1">
          <a:solidFill>
            <a:schemeClr val="tx1"/>
          </a:solidFill>
          <a:latin typeface="Candara" pitchFamily="34" charset="0"/>
        </a:defRPr>
      </a:lvl4pPr>
      <a:lvl5pPr algn="r" defTabSz="914377" rtl="0" eaLnBrk="0" fontAlgn="base" hangingPunct="0">
        <a:spcBef>
          <a:spcPct val="0"/>
        </a:spcBef>
        <a:spcAft>
          <a:spcPct val="0"/>
        </a:spcAft>
        <a:defRPr sz="3200" b="1">
          <a:solidFill>
            <a:schemeClr val="tx1"/>
          </a:solidFill>
          <a:latin typeface="Candara" pitchFamily="34" charset="0"/>
        </a:defRPr>
      </a:lvl5pPr>
      <a:lvl6pPr marL="609585" algn="r" defTabSz="914377" rtl="0" fontAlgn="base">
        <a:spcBef>
          <a:spcPct val="0"/>
        </a:spcBef>
        <a:spcAft>
          <a:spcPct val="0"/>
        </a:spcAft>
        <a:defRPr sz="3200" b="1">
          <a:solidFill>
            <a:schemeClr val="tx1"/>
          </a:solidFill>
          <a:latin typeface="Candara" pitchFamily="34" charset="0"/>
        </a:defRPr>
      </a:lvl6pPr>
      <a:lvl7pPr marL="1219170" algn="r" defTabSz="914377" rtl="0" fontAlgn="base">
        <a:spcBef>
          <a:spcPct val="0"/>
        </a:spcBef>
        <a:spcAft>
          <a:spcPct val="0"/>
        </a:spcAft>
        <a:defRPr sz="3200" b="1">
          <a:solidFill>
            <a:schemeClr val="tx1"/>
          </a:solidFill>
          <a:latin typeface="Candara" pitchFamily="34" charset="0"/>
        </a:defRPr>
      </a:lvl7pPr>
      <a:lvl8pPr marL="1828754" algn="r" defTabSz="914377" rtl="0" fontAlgn="base">
        <a:spcBef>
          <a:spcPct val="0"/>
        </a:spcBef>
        <a:spcAft>
          <a:spcPct val="0"/>
        </a:spcAft>
        <a:defRPr sz="3200" b="1">
          <a:solidFill>
            <a:schemeClr val="tx1"/>
          </a:solidFill>
          <a:latin typeface="Candara" pitchFamily="34" charset="0"/>
        </a:defRPr>
      </a:lvl8pPr>
      <a:lvl9pPr marL="2438339" algn="r" defTabSz="914377" rtl="0" fontAlgn="base">
        <a:spcBef>
          <a:spcPct val="0"/>
        </a:spcBef>
        <a:spcAft>
          <a:spcPct val="0"/>
        </a:spcAft>
        <a:defRPr sz="3200" b="1">
          <a:solidFill>
            <a:schemeClr val="tx1"/>
          </a:solidFill>
          <a:latin typeface="Candara" pitchFamily="34" charset="0"/>
        </a:defRPr>
      </a:lvl9pPr>
    </p:titleStyle>
    <p:bodyStyle>
      <a:lvl1pPr marL="342891" indent="-342891" algn="l" defTabSz="914377" rtl="0" eaLnBrk="0" fontAlgn="base" hangingPunct="0">
        <a:spcBef>
          <a:spcPct val="20000"/>
        </a:spcBef>
        <a:spcAft>
          <a:spcPct val="0"/>
        </a:spcAft>
        <a:buFont typeface="Arial" panose="020B0604020202020204" pitchFamily="34" charset="0"/>
        <a:buChar char="•"/>
        <a:defRPr sz="2667" kern="1200">
          <a:solidFill>
            <a:schemeClr val="tx1"/>
          </a:solidFill>
          <a:latin typeface="Candara" pitchFamily="34" charset="0"/>
          <a:ea typeface="+mn-ea"/>
          <a:cs typeface="+mn-cs"/>
        </a:defRPr>
      </a:lvl1pPr>
      <a:lvl2pPr marL="742932" indent="-285744" algn="l" defTabSz="914377" rtl="0" eaLnBrk="0" fontAlgn="base" hangingPunct="0">
        <a:spcBef>
          <a:spcPct val="20000"/>
        </a:spcBef>
        <a:spcAft>
          <a:spcPct val="0"/>
        </a:spcAft>
        <a:buFont typeface="Arial" panose="020B0604020202020204" pitchFamily="34" charset="0"/>
        <a:buChar char="–"/>
        <a:defRPr sz="3733" kern="1200">
          <a:solidFill>
            <a:schemeClr val="tx1"/>
          </a:solidFill>
          <a:latin typeface="Candara" pitchFamily="34" charset="0"/>
          <a:ea typeface="+mn-ea"/>
          <a:cs typeface="+mn-cs"/>
        </a:defRPr>
      </a:lvl2pPr>
      <a:lvl3pPr marL="1142971" indent="-228594" algn="l" defTabSz="914377" rtl="0" eaLnBrk="0" fontAlgn="base" hangingPunct="0">
        <a:spcBef>
          <a:spcPct val="20000"/>
        </a:spcBef>
        <a:spcAft>
          <a:spcPct val="0"/>
        </a:spcAft>
        <a:buFont typeface="Arial" panose="020B0604020202020204" pitchFamily="34" charset="0"/>
        <a:buChar char="•"/>
        <a:defRPr sz="2133" kern="1200">
          <a:solidFill>
            <a:schemeClr val="tx1"/>
          </a:solidFill>
          <a:latin typeface="Candara" pitchFamily="34" charset="0"/>
          <a:ea typeface="+mn-ea"/>
          <a:cs typeface="+mn-cs"/>
        </a:defRPr>
      </a:lvl3pPr>
      <a:lvl4pPr marL="1600160" indent="-228594" algn="l" defTabSz="914377" rtl="0" eaLnBrk="0" fontAlgn="base" hangingPunct="0">
        <a:spcBef>
          <a:spcPct val="20000"/>
        </a:spcBef>
        <a:spcAft>
          <a:spcPct val="0"/>
        </a:spcAft>
        <a:buFont typeface="Arial" panose="020B0604020202020204" pitchFamily="34" charset="0"/>
        <a:buChar char="–"/>
        <a:defRPr sz="1867" kern="1200">
          <a:solidFill>
            <a:schemeClr val="tx1"/>
          </a:solidFill>
          <a:latin typeface="Candara" pitchFamily="34" charset="0"/>
          <a:ea typeface="+mn-ea"/>
          <a:cs typeface="+mn-cs"/>
        </a:defRPr>
      </a:lvl4pPr>
      <a:lvl5pPr marL="2057349" indent="-228594" algn="l" defTabSz="914377" rtl="0" eaLnBrk="0" fontAlgn="base" hangingPunct="0">
        <a:spcBef>
          <a:spcPct val="20000"/>
        </a:spcBef>
        <a:spcAft>
          <a:spcPct val="0"/>
        </a:spcAft>
        <a:buFont typeface="Arial" panose="020B0604020202020204" pitchFamily="34" charset="0"/>
        <a:buChar char="»"/>
        <a:defRPr sz="1867" kern="1200">
          <a:solidFill>
            <a:schemeClr val="tx1"/>
          </a:solidFill>
          <a:latin typeface="Candara" pitchFamily="34" charset="0"/>
          <a:ea typeface="+mn-ea"/>
          <a:cs typeface="+mn-cs"/>
        </a:defRPr>
      </a:lvl5pPr>
      <a:lvl6pPr marL="2514872" indent="-228625" algn="l" defTabSz="9144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122" indent="-228625" algn="l" defTabSz="9144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72" indent="-228625" algn="l" defTabSz="9144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621" indent="-228625" algn="l" defTabSz="91449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98" rtl="0" eaLnBrk="1" latinLnBrk="0" hangingPunct="1">
        <a:defRPr sz="1867" kern="1200">
          <a:solidFill>
            <a:schemeClr val="tx1"/>
          </a:solidFill>
          <a:latin typeface="+mn-lt"/>
          <a:ea typeface="+mn-ea"/>
          <a:cs typeface="+mn-cs"/>
        </a:defRPr>
      </a:lvl1pPr>
      <a:lvl2pPr marL="457250" algn="l" defTabSz="914498" rtl="0" eaLnBrk="1" latinLnBrk="0" hangingPunct="1">
        <a:defRPr sz="1867" kern="1200">
          <a:solidFill>
            <a:schemeClr val="tx1"/>
          </a:solidFill>
          <a:latin typeface="+mn-lt"/>
          <a:ea typeface="+mn-ea"/>
          <a:cs typeface="+mn-cs"/>
        </a:defRPr>
      </a:lvl2pPr>
      <a:lvl3pPr marL="914498" algn="l" defTabSz="914498" rtl="0" eaLnBrk="1" latinLnBrk="0" hangingPunct="1">
        <a:defRPr sz="1867" kern="1200">
          <a:solidFill>
            <a:schemeClr val="tx1"/>
          </a:solidFill>
          <a:latin typeface="+mn-lt"/>
          <a:ea typeface="+mn-ea"/>
          <a:cs typeface="+mn-cs"/>
        </a:defRPr>
      </a:lvl3pPr>
      <a:lvl4pPr marL="1371748" algn="l" defTabSz="914498" rtl="0" eaLnBrk="1" latinLnBrk="0" hangingPunct="1">
        <a:defRPr sz="1867" kern="1200">
          <a:solidFill>
            <a:schemeClr val="tx1"/>
          </a:solidFill>
          <a:latin typeface="+mn-lt"/>
          <a:ea typeface="+mn-ea"/>
          <a:cs typeface="+mn-cs"/>
        </a:defRPr>
      </a:lvl4pPr>
      <a:lvl5pPr marL="1828998" algn="l" defTabSz="914498" rtl="0" eaLnBrk="1" latinLnBrk="0" hangingPunct="1">
        <a:defRPr sz="1867" kern="1200">
          <a:solidFill>
            <a:schemeClr val="tx1"/>
          </a:solidFill>
          <a:latin typeface="+mn-lt"/>
          <a:ea typeface="+mn-ea"/>
          <a:cs typeface="+mn-cs"/>
        </a:defRPr>
      </a:lvl5pPr>
      <a:lvl6pPr marL="2286248" algn="l" defTabSz="914498" rtl="0" eaLnBrk="1" latinLnBrk="0" hangingPunct="1">
        <a:defRPr sz="1867" kern="1200">
          <a:solidFill>
            <a:schemeClr val="tx1"/>
          </a:solidFill>
          <a:latin typeface="+mn-lt"/>
          <a:ea typeface="+mn-ea"/>
          <a:cs typeface="+mn-cs"/>
        </a:defRPr>
      </a:lvl6pPr>
      <a:lvl7pPr marL="2743497" algn="l" defTabSz="914498" rtl="0" eaLnBrk="1" latinLnBrk="0" hangingPunct="1">
        <a:defRPr sz="1867" kern="1200">
          <a:solidFill>
            <a:schemeClr val="tx1"/>
          </a:solidFill>
          <a:latin typeface="+mn-lt"/>
          <a:ea typeface="+mn-ea"/>
          <a:cs typeface="+mn-cs"/>
        </a:defRPr>
      </a:lvl7pPr>
      <a:lvl8pPr marL="3200747" algn="l" defTabSz="914498" rtl="0" eaLnBrk="1" latinLnBrk="0" hangingPunct="1">
        <a:defRPr sz="1867" kern="1200">
          <a:solidFill>
            <a:schemeClr val="tx1"/>
          </a:solidFill>
          <a:latin typeface="+mn-lt"/>
          <a:ea typeface="+mn-ea"/>
          <a:cs typeface="+mn-cs"/>
        </a:defRPr>
      </a:lvl8pPr>
      <a:lvl9pPr marL="3657997" algn="l" defTabSz="914498"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F9B49D-16F6-465D-A4D4-CAD75999D6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843388F1-079F-422E-B5BF-607801A87F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45D88ADB-89EA-4343-A296-66D6BFDDE0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EA2913-AD45-487F-8771-75A28714AA4F}" type="datetimeFigureOut">
              <a:rPr lang="fi-FI" smtClean="0"/>
              <a:t>13.2.2023</a:t>
            </a:fld>
            <a:endParaRPr lang="fi-FI"/>
          </a:p>
        </p:txBody>
      </p:sp>
      <p:sp>
        <p:nvSpPr>
          <p:cNvPr id="5" name="Footer Placeholder 4">
            <a:extLst>
              <a:ext uri="{FF2B5EF4-FFF2-40B4-BE49-F238E27FC236}">
                <a16:creationId xmlns:a16="http://schemas.microsoft.com/office/drawing/2014/main" id="{AC3811AC-A881-4D6D-BA4D-AC232EA22E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a:extLst>
              <a:ext uri="{FF2B5EF4-FFF2-40B4-BE49-F238E27FC236}">
                <a16:creationId xmlns:a16="http://schemas.microsoft.com/office/drawing/2014/main" id="{9668F0C8-17C3-49B0-BC95-DFE489319E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8254E-6D91-478C-8229-FD658844EE3B}" type="slidenum">
              <a:rPr lang="fi-FI" smtClean="0"/>
              <a:t>‹#›</a:t>
            </a:fld>
            <a:endParaRPr lang="fi-FI"/>
          </a:p>
        </p:txBody>
      </p:sp>
    </p:spTree>
    <p:extLst>
      <p:ext uri="{BB962C8B-B14F-4D97-AF65-F5344CB8AC3E}">
        <p14:creationId xmlns:p14="http://schemas.microsoft.com/office/powerpoint/2010/main" val="421001574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fi-FI"/>
              <a:t>Muokkaa ots. perustyyl. napsautt.</a:t>
            </a:r>
            <a:endParaRPr lang="en-US"/>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2/13/2023</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a:defRPr/>
            </a:pPr>
            <a:fld id="{963A593A-D4BB-4166-B721-0F8F2FEF46E3}" type="slidenum">
              <a:rPr lang="en-US" altLang="en-US" smtClean="0"/>
              <a:pPr>
                <a:defRPr/>
              </a:pPr>
              <a:t>‹#›</a:t>
            </a:fld>
            <a:endParaRPr lang="en-US" alt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752743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image" Target="../media/image11.sv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1.xml"/><Relationship Id="rId5" Type="http://schemas.openxmlformats.org/officeDocument/2006/relationships/image" Target="../media/image13.sv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1.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1.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1.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1.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1.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1.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41.png"/><Relationship Id="rId3" Type="http://schemas.openxmlformats.org/officeDocument/2006/relationships/image" Target="../media/image35.jpeg"/><Relationship Id="rId7" Type="http://schemas.openxmlformats.org/officeDocument/2006/relationships/diagramData" Target="../diagrams/data1.xml"/><Relationship Id="rId12"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21.xml"/><Relationship Id="rId6" Type="http://schemas.openxmlformats.org/officeDocument/2006/relationships/image" Target="../media/image38.jpeg"/><Relationship Id="rId11" Type="http://schemas.microsoft.com/office/2007/relationships/diagramDrawing" Target="../diagrams/drawing1.xml"/><Relationship Id="rId5" Type="http://schemas.openxmlformats.org/officeDocument/2006/relationships/image" Target="../media/image37.png"/><Relationship Id="rId10" Type="http://schemas.openxmlformats.org/officeDocument/2006/relationships/diagramColors" Target="../diagrams/colors1.xml"/><Relationship Id="rId4" Type="http://schemas.openxmlformats.org/officeDocument/2006/relationships/image" Target="../media/image36.png"/><Relationship Id="rId9"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hyperlink" Target="https://ec.europa.eu/jrc/en/greencomp" TargetMode="External"/><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6.png"/><Relationship Id="rId4" Type="http://schemas.openxmlformats.org/officeDocument/2006/relationships/hyperlink" Target="https://ec.europa.eu/jrc/en/greencomp/greencomp-conceptual-reference-model"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image" Target="../media/image19.sv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076E12EA-6089-05FA-6E79-9BD045E642A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0"/>
            <a:ext cx="12191980" cy="6858000"/>
          </a:xfrm>
          <a:prstGeom prst="rect">
            <a:avLst/>
          </a:prstGeom>
        </p:spPr>
      </p:pic>
      <p:sp>
        <p:nvSpPr>
          <p:cNvPr id="6" name="Tekstiruutu 5">
            <a:extLst>
              <a:ext uri="{FF2B5EF4-FFF2-40B4-BE49-F238E27FC236}">
                <a16:creationId xmlns:a16="http://schemas.microsoft.com/office/drawing/2014/main" id="{29A981EF-C411-3C6F-F7E4-CCA41028B26E}"/>
              </a:ext>
            </a:extLst>
          </p:cNvPr>
          <p:cNvSpPr txBox="1"/>
          <p:nvPr/>
        </p:nvSpPr>
        <p:spPr>
          <a:xfrm>
            <a:off x="210273" y="161866"/>
            <a:ext cx="6209818" cy="1311641"/>
          </a:xfrm>
          <a:prstGeom prst="rect">
            <a:avLst/>
          </a:prstGeom>
          <a:noFill/>
        </p:spPr>
        <p:txBody>
          <a:bodyPr wrap="square">
            <a:spAutoFit/>
          </a:bodyPr>
          <a:lstStyle/>
          <a:p>
            <a:pPr marL="0" marR="0" lvl="0" indent="0"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None/>
              <a:tabLst/>
              <a:defRPr/>
            </a:pPr>
            <a:r>
              <a:rPr lang="fi-FI" sz="4400">
                <a:solidFill>
                  <a:schemeClr val="bg1"/>
                </a:solidFill>
                <a:latin typeface="+mj-lt"/>
                <a:cs typeface="Calibri" panose="020F0502020204030204" pitchFamily="34" charset="0"/>
              </a:rPr>
              <a:t>ROADMAP FOR SUSTAINABILITY EDUCATION </a:t>
            </a:r>
            <a:endParaRPr kumimoji="0" lang="fi-FI" sz="4400" b="0" i="0" u="none" strike="noStrike" kern="1200" cap="none" spc="0" normalizeH="0" baseline="0" noProof="0">
              <a:ln>
                <a:noFill/>
              </a:ln>
              <a:solidFill>
                <a:schemeClr val="bg1"/>
              </a:solidFill>
              <a:effectLst/>
              <a:uLnTx/>
              <a:uFillTx/>
              <a:latin typeface="+mj-lt"/>
              <a:cs typeface="Calibri" panose="020F0502020204030204" pitchFamily="34" charset="0"/>
            </a:endParaRPr>
          </a:p>
        </p:txBody>
      </p:sp>
      <p:pic>
        <p:nvPicPr>
          <p:cNvPr id="5" name="Kuva 4">
            <a:extLst>
              <a:ext uri="{FF2B5EF4-FFF2-40B4-BE49-F238E27FC236}">
                <a16:creationId xmlns:a16="http://schemas.microsoft.com/office/drawing/2014/main" id="{6F3C1BE1-707A-7B39-71AA-B1F65E6776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0854" y="161866"/>
            <a:ext cx="1150873" cy="1127544"/>
          </a:xfrm>
          <a:prstGeom prst="rect">
            <a:avLst/>
          </a:prstGeom>
        </p:spPr>
      </p:pic>
    </p:spTree>
    <p:extLst>
      <p:ext uri="{BB962C8B-B14F-4D97-AF65-F5344CB8AC3E}">
        <p14:creationId xmlns:p14="http://schemas.microsoft.com/office/powerpoint/2010/main" val="7446761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Kuva 24" descr="Kuva, joka sisältää kohteen puu, ulko, vihreä, kasvi&#10;&#10;Kuvaus luotu automaattisesti">
            <a:extLst>
              <a:ext uri="{FF2B5EF4-FFF2-40B4-BE49-F238E27FC236}">
                <a16:creationId xmlns:a16="http://schemas.microsoft.com/office/drawing/2014/main" id="{C67E3C8C-72D7-0328-8C33-94D7E9DAFBB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38100"/>
            <a:ext cx="12192000" cy="6915465"/>
          </a:xfrm>
          <a:prstGeom prst="rect">
            <a:avLst/>
          </a:prstGeom>
        </p:spPr>
      </p:pic>
      <p:sp>
        <p:nvSpPr>
          <p:cNvPr id="2" name="Title 1">
            <a:extLst>
              <a:ext uri="{FF2B5EF4-FFF2-40B4-BE49-F238E27FC236}">
                <a16:creationId xmlns:a16="http://schemas.microsoft.com/office/drawing/2014/main" id="{1E0CCF90-4D8B-4502-9F86-4C5E3BB4061F}"/>
              </a:ext>
            </a:extLst>
          </p:cNvPr>
          <p:cNvSpPr>
            <a:spLocks noGrp="1"/>
          </p:cNvSpPr>
          <p:nvPr>
            <p:ph type="title"/>
          </p:nvPr>
        </p:nvSpPr>
        <p:spPr>
          <a:xfrm>
            <a:off x="171785" y="111470"/>
            <a:ext cx="2431715" cy="368560"/>
          </a:xfrm>
          <a:solidFill>
            <a:schemeClr val="accent5">
              <a:lumMod val="50000"/>
            </a:schemeClr>
          </a:solidFill>
        </p:spPr>
        <p:txBody>
          <a:bodyPr>
            <a:normAutofit fontScale="90000"/>
          </a:bodyPr>
          <a:lstStyle/>
          <a:p>
            <a:r>
              <a:rPr lang="fi-FI" sz="2400" err="1">
                <a:solidFill>
                  <a:schemeClr val="bg1"/>
                </a:solidFill>
              </a:rPr>
              <a:t>Step</a:t>
            </a:r>
            <a:r>
              <a:rPr lang="fi-FI" sz="2400">
                <a:solidFill>
                  <a:schemeClr val="bg1"/>
                </a:solidFill>
              </a:rPr>
              <a:t> 1. </a:t>
            </a:r>
            <a:r>
              <a:rPr lang="fi-FI" sz="2400" err="1">
                <a:solidFill>
                  <a:schemeClr val="bg1"/>
                </a:solidFill>
              </a:rPr>
              <a:t>Engagement</a:t>
            </a:r>
            <a:endParaRPr lang="fi-FI" sz="2000">
              <a:solidFill>
                <a:schemeClr val="bg1"/>
              </a:solidFill>
            </a:endParaRPr>
          </a:p>
        </p:txBody>
      </p:sp>
      <p:sp>
        <p:nvSpPr>
          <p:cNvPr id="27" name="Suorakulmio 26">
            <a:extLst>
              <a:ext uri="{FF2B5EF4-FFF2-40B4-BE49-F238E27FC236}">
                <a16:creationId xmlns:a16="http://schemas.microsoft.com/office/drawing/2014/main" id="{DAFE426C-1760-04F6-81BE-F34804CEC2C3}"/>
              </a:ext>
            </a:extLst>
          </p:cNvPr>
          <p:cNvSpPr/>
          <p:nvPr/>
        </p:nvSpPr>
        <p:spPr>
          <a:xfrm>
            <a:off x="2374900" y="-52341"/>
            <a:ext cx="9817100" cy="6925147"/>
          </a:xfrm>
          <a:prstGeom prst="rect">
            <a:avLst/>
          </a:prstGeom>
          <a:gradFill>
            <a:gsLst>
              <a:gs pos="18000">
                <a:srgbClr val="FFFFFF">
                  <a:alpha val="92000"/>
                </a:srgbClr>
              </a:gs>
              <a:gs pos="0">
                <a:schemeClr val="bg1">
                  <a:alpha val="0"/>
                </a:schemeClr>
              </a:gs>
              <a:gs pos="100000">
                <a:schemeClr val="bg1">
                  <a:alpha val="19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Content Placeholder 2">
            <a:extLst>
              <a:ext uri="{FF2B5EF4-FFF2-40B4-BE49-F238E27FC236}">
                <a16:creationId xmlns:a16="http://schemas.microsoft.com/office/drawing/2014/main" id="{9C0939B5-C960-4A4D-8AD2-C75941B880ED}"/>
              </a:ext>
            </a:extLst>
          </p:cNvPr>
          <p:cNvSpPr>
            <a:spLocks noGrp="1"/>
          </p:cNvSpPr>
          <p:nvPr>
            <p:ph idx="1"/>
          </p:nvPr>
        </p:nvSpPr>
        <p:spPr>
          <a:xfrm>
            <a:off x="3135867" y="2641600"/>
            <a:ext cx="8662433" cy="3967375"/>
          </a:xfrm>
        </p:spPr>
        <p:txBody>
          <a:bodyPr vert="horz" lIns="45720" tIns="45720" rIns="45720" bIns="45720" rtlCol="0" anchor="t">
            <a:normAutofit/>
          </a:bodyPr>
          <a:lstStyle/>
          <a:p>
            <a:pPr marL="363220" indent="-363220">
              <a:buFont typeface="Arial" panose="020B0604020202020204" pitchFamily="34" charset="0"/>
              <a:buChar char="•"/>
            </a:pPr>
            <a:r>
              <a:rPr lang="fi-FI" sz="2800" err="1"/>
              <a:t>Understanding</a:t>
            </a:r>
            <a:r>
              <a:rPr lang="fi-FI" sz="2800"/>
              <a:t> </a:t>
            </a:r>
            <a:r>
              <a:rPr lang="fi-FI" sz="2800" err="1"/>
              <a:t>the</a:t>
            </a:r>
            <a:r>
              <a:rPr lang="fi-FI" sz="2800"/>
              <a:t> </a:t>
            </a:r>
            <a:r>
              <a:rPr lang="fi-FI" sz="2800" err="1"/>
              <a:t>relevance</a:t>
            </a:r>
            <a:r>
              <a:rPr lang="fi-FI" sz="2800"/>
              <a:t> and </a:t>
            </a:r>
            <a:r>
              <a:rPr lang="fi-FI" sz="2800" err="1"/>
              <a:t>importance</a:t>
            </a:r>
            <a:r>
              <a:rPr lang="fi-FI" sz="2800"/>
              <a:t> of </a:t>
            </a:r>
            <a:r>
              <a:rPr lang="fi-FI" sz="2800" err="1"/>
              <a:t>sustainability</a:t>
            </a:r>
            <a:endParaRPr lang="fi-FI" sz="2800"/>
          </a:p>
          <a:p>
            <a:pPr marL="363220" indent="-363220">
              <a:buFont typeface="Arial" panose="020B0604020202020204" pitchFamily="34" charset="0"/>
              <a:buChar char="•"/>
            </a:pPr>
            <a:r>
              <a:rPr lang="fi-FI" sz="2800" err="1"/>
              <a:t>Planetary</a:t>
            </a:r>
            <a:r>
              <a:rPr lang="fi-FI" sz="2800"/>
              <a:t> </a:t>
            </a:r>
            <a:r>
              <a:rPr lang="fi-FI" sz="2800" err="1"/>
              <a:t>boundaries</a:t>
            </a:r>
            <a:r>
              <a:rPr lang="fi-FI" sz="2800"/>
              <a:t>: </a:t>
            </a:r>
            <a:r>
              <a:rPr lang="fi-FI" sz="2800" err="1"/>
              <a:t>human</a:t>
            </a:r>
            <a:r>
              <a:rPr lang="fi-FI" sz="2800"/>
              <a:t> </a:t>
            </a:r>
            <a:r>
              <a:rPr lang="fi-FI" sz="2800" err="1"/>
              <a:t>well-being</a:t>
            </a:r>
            <a:r>
              <a:rPr lang="fi-FI" sz="2800"/>
              <a:t> is </a:t>
            </a:r>
            <a:r>
              <a:rPr lang="fi-FI" sz="2800" err="1"/>
              <a:t>dependent</a:t>
            </a:r>
            <a:r>
              <a:rPr lang="fi-FI" sz="2800"/>
              <a:t> on </a:t>
            </a:r>
            <a:r>
              <a:rPr lang="fi-FI" sz="2800" err="1"/>
              <a:t>healthy</a:t>
            </a:r>
            <a:r>
              <a:rPr lang="fi-FI" sz="2800"/>
              <a:t> </a:t>
            </a:r>
            <a:r>
              <a:rPr lang="fi-FI" sz="2800" err="1"/>
              <a:t>ecosystems</a:t>
            </a:r>
            <a:r>
              <a:rPr lang="fi-FI" sz="2800"/>
              <a:t> </a:t>
            </a:r>
          </a:p>
          <a:p>
            <a:pPr marL="363220" indent="-363220">
              <a:buFont typeface="Arial" panose="020B0604020202020204" pitchFamily="34" charset="0"/>
              <a:buChar char="•"/>
            </a:pPr>
            <a:r>
              <a:rPr lang="fi-FI" sz="2800" err="1"/>
              <a:t>Awareness</a:t>
            </a:r>
            <a:r>
              <a:rPr lang="fi-FI" sz="2800"/>
              <a:t> </a:t>
            </a:r>
            <a:r>
              <a:rPr lang="fi-FI" sz="2800" err="1"/>
              <a:t>raising</a:t>
            </a:r>
            <a:r>
              <a:rPr lang="fi-FI" sz="2800"/>
              <a:t> </a:t>
            </a:r>
            <a:r>
              <a:rPr lang="fi-FI" sz="2800" err="1"/>
              <a:t>campaigns</a:t>
            </a:r>
            <a:r>
              <a:rPr lang="fi-FI" sz="2800"/>
              <a:t>, </a:t>
            </a:r>
            <a:r>
              <a:rPr lang="fi-FI" sz="2800" err="1"/>
              <a:t>excursions</a:t>
            </a:r>
            <a:r>
              <a:rPr lang="fi-FI" sz="2800"/>
              <a:t> - &gt; shared </a:t>
            </a:r>
            <a:r>
              <a:rPr lang="fi-FI" sz="2800" err="1"/>
              <a:t>experiences</a:t>
            </a:r>
            <a:endParaRPr lang="fi-FI" sz="2800"/>
          </a:p>
          <a:p>
            <a:pPr marL="363220" indent="-363220">
              <a:buFont typeface="Arial" panose="020B0604020202020204" pitchFamily="34" charset="0"/>
              <a:buChar char="•"/>
            </a:pPr>
            <a:r>
              <a:rPr lang="fi-FI" sz="2800" err="1"/>
              <a:t>Integrating</a:t>
            </a:r>
            <a:r>
              <a:rPr lang="fi-FI" sz="2800"/>
              <a:t> </a:t>
            </a:r>
            <a:r>
              <a:rPr lang="fi-FI" sz="2800" err="1"/>
              <a:t>sustainability</a:t>
            </a:r>
            <a:r>
              <a:rPr lang="fi-FI" sz="2800"/>
              <a:t> in </a:t>
            </a:r>
            <a:r>
              <a:rPr lang="fi-FI" sz="2800" err="1"/>
              <a:t>teaching</a:t>
            </a:r>
            <a:r>
              <a:rPr lang="fi-FI" sz="2800"/>
              <a:t> </a:t>
            </a:r>
            <a:r>
              <a:rPr lang="fi-FI" sz="2800" err="1"/>
              <a:t>all</a:t>
            </a:r>
            <a:r>
              <a:rPr lang="fi-FI" sz="2800"/>
              <a:t> </a:t>
            </a:r>
            <a:r>
              <a:rPr lang="fi-FI" sz="2800" err="1"/>
              <a:t>subjects</a:t>
            </a:r>
            <a:r>
              <a:rPr lang="fi-FI" sz="2800"/>
              <a:t>, </a:t>
            </a:r>
            <a:r>
              <a:rPr lang="fi-FI" sz="2800" err="1"/>
              <a:t>linking</a:t>
            </a:r>
            <a:r>
              <a:rPr lang="fi-FI" sz="2800"/>
              <a:t> </a:t>
            </a:r>
            <a:r>
              <a:rPr lang="fi-FI" sz="2800" err="1"/>
              <a:t>sustainability</a:t>
            </a:r>
            <a:r>
              <a:rPr lang="fi-FI" sz="2800"/>
              <a:t> to </a:t>
            </a:r>
            <a:r>
              <a:rPr lang="fi-FI" sz="2800" err="1"/>
              <a:t>the</a:t>
            </a:r>
            <a:r>
              <a:rPr lang="fi-FI" sz="2800"/>
              <a:t> </a:t>
            </a:r>
            <a:r>
              <a:rPr lang="fi-FI" sz="2800" err="1"/>
              <a:t>examples</a:t>
            </a:r>
            <a:r>
              <a:rPr lang="fi-FI" sz="2800"/>
              <a:t> of </a:t>
            </a:r>
            <a:r>
              <a:rPr lang="fi-FI" sz="2800" err="1"/>
              <a:t>one's</a:t>
            </a:r>
            <a:r>
              <a:rPr lang="fi-FI" sz="2800"/>
              <a:t> </a:t>
            </a:r>
            <a:r>
              <a:rPr lang="fi-FI" sz="2800" err="1"/>
              <a:t>own</a:t>
            </a:r>
            <a:r>
              <a:rPr lang="fi-FI" sz="2800"/>
              <a:t> </a:t>
            </a:r>
            <a:r>
              <a:rPr lang="fi-FI" sz="2800" err="1"/>
              <a:t>institution</a:t>
            </a:r>
            <a:endParaRPr lang="fi-FI" sz="2800"/>
          </a:p>
          <a:p>
            <a:pPr marL="363220" indent="-363220">
              <a:buFont typeface="Arial" panose="020B0604020202020204" pitchFamily="34" charset="0"/>
              <a:buChar char="•"/>
            </a:pPr>
            <a:endParaRPr lang="fi-FI" sz="2800"/>
          </a:p>
          <a:p>
            <a:pPr marL="0" indent="0">
              <a:buNone/>
            </a:pPr>
            <a:endParaRPr lang="fi-FI" sz="1800">
              <a:effectLst/>
              <a:latin typeface="Lato" panose="020F0502020204030203" pitchFamily="34" charset="0"/>
              <a:ea typeface="Lato" panose="020F0502020204030203" pitchFamily="34" charset="0"/>
              <a:cs typeface="Times New Roman" panose="02020603050405020304" pitchFamily="18" charset="0"/>
            </a:endParaRPr>
          </a:p>
          <a:p>
            <a:pPr algn="l">
              <a:buFont typeface="Arial" panose="020B0604020202020204" pitchFamily="34" charset="0"/>
              <a:buChar char="•"/>
            </a:pPr>
            <a:endParaRPr lang="fi-FI" sz="2800"/>
          </a:p>
        </p:txBody>
      </p:sp>
      <p:sp>
        <p:nvSpPr>
          <p:cNvPr id="4" name="Title 1">
            <a:extLst>
              <a:ext uri="{FF2B5EF4-FFF2-40B4-BE49-F238E27FC236}">
                <a16:creationId xmlns:a16="http://schemas.microsoft.com/office/drawing/2014/main" id="{7A04AB88-7894-1418-235C-AA7F63E78C09}"/>
              </a:ext>
            </a:extLst>
          </p:cNvPr>
          <p:cNvSpPr txBox="1">
            <a:spLocks/>
          </p:cNvSpPr>
          <p:nvPr/>
        </p:nvSpPr>
        <p:spPr>
          <a:xfrm>
            <a:off x="3490651" y="963470"/>
            <a:ext cx="8872799" cy="1716230"/>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fi-FI" sz="6000" err="1"/>
              <a:t>Why</a:t>
            </a:r>
            <a:r>
              <a:rPr lang="fi-FI" sz="6000"/>
              <a:t> </a:t>
            </a:r>
            <a:r>
              <a:rPr lang="fi-FI" sz="6000" err="1"/>
              <a:t>we</a:t>
            </a:r>
            <a:r>
              <a:rPr lang="fi-FI" sz="6000"/>
              <a:t> </a:t>
            </a:r>
            <a:r>
              <a:rPr lang="fi-FI" sz="6000" err="1"/>
              <a:t>must</a:t>
            </a:r>
            <a:r>
              <a:rPr lang="fi-FI" sz="6000"/>
              <a:t> act?</a:t>
            </a:r>
          </a:p>
          <a:p>
            <a:r>
              <a:rPr lang="en-GB" sz="3200"/>
              <a:t>Sustainability knowledge</a:t>
            </a:r>
          </a:p>
        </p:txBody>
      </p:sp>
      <p:pic>
        <p:nvPicPr>
          <p:cNvPr id="5" name="Kuva 4">
            <a:extLst>
              <a:ext uri="{FF2B5EF4-FFF2-40B4-BE49-F238E27FC236}">
                <a16:creationId xmlns:a16="http://schemas.microsoft.com/office/drawing/2014/main" id="{09226CD4-5F4D-B05A-83B5-EBA48E2338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1703" y="111470"/>
            <a:ext cx="716963" cy="702430"/>
          </a:xfrm>
          <a:prstGeom prst="rect">
            <a:avLst/>
          </a:prstGeom>
        </p:spPr>
      </p:pic>
    </p:spTree>
    <p:extLst>
      <p:ext uri="{BB962C8B-B14F-4D97-AF65-F5344CB8AC3E}">
        <p14:creationId xmlns:p14="http://schemas.microsoft.com/office/powerpoint/2010/main" val="1943992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Ryhmä 8">
            <a:extLst>
              <a:ext uri="{FF2B5EF4-FFF2-40B4-BE49-F238E27FC236}">
                <a16:creationId xmlns:a16="http://schemas.microsoft.com/office/drawing/2014/main" id="{4EFB6849-D481-EB0D-0D49-7E54360AE214}"/>
              </a:ext>
            </a:extLst>
          </p:cNvPr>
          <p:cNvGrpSpPr/>
          <p:nvPr/>
        </p:nvGrpSpPr>
        <p:grpSpPr>
          <a:xfrm>
            <a:off x="0" y="0"/>
            <a:ext cx="12192000" cy="6858000"/>
            <a:chOff x="0" y="0"/>
            <a:chExt cx="12192000" cy="6858000"/>
          </a:xfrm>
        </p:grpSpPr>
        <p:pic>
          <p:nvPicPr>
            <p:cNvPr id="7" name="Kuva 6" descr="Kuva, joka sisältää kohteen lintu, ulko, pääskynen, seisominen&#10;&#10;Kuvaus luotu automaattisesti">
              <a:extLst>
                <a:ext uri="{FF2B5EF4-FFF2-40B4-BE49-F238E27FC236}">
                  <a16:creationId xmlns:a16="http://schemas.microsoft.com/office/drawing/2014/main" id="{749864A1-F437-F7A6-5D20-9284489D313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4539772"/>
              <a:ext cx="12192000" cy="2318228"/>
            </a:xfrm>
            <a:prstGeom prst="rect">
              <a:avLst/>
            </a:prstGeom>
          </p:spPr>
        </p:pic>
        <p:sp>
          <p:nvSpPr>
            <p:cNvPr id="8" name="Suorakulmio 7">
              <a:extLst>
                <a:ext uri="{FF2B5EF4-FFF2-40B4-BE49-F238E27FC236}">
                  <a16:creationId xmlns:a16="http://schemas.microsoft.com/office/drawing/2014/main" id="{B2443CDE-FA8E-F4EE-C1ED-96D765227F04}"/>
                </a:ext>
              </a:extLst>
            </p:cNvPr>
            <p:cNvSpPr/>
            <p:nvPr/>
          </p:nvSpPr>
          <p:spPr>
            <a:xfrm>
              <a:off x="0" y="0"/>
              <a:ext cx="12192000" cy="4805032"/>
            </a:xfrm>
            <a:prstGeom prst="rect">
              <a:avLst/>
            </a:prstGeom>
            <a:gradFill flip="none" rotWithShape="1">
              <a:gsLst>
                <a:gs pos="95000">
                  <a:srgbClr val="393341"/>
                </a:gs>
                <a:gs pos="8000">
                  <a:srgbClr val="51506C"/>
                </a:gs>
                <a:gs pos="82000">
                  <a:srgbClr val="2D3045"/>
                </a:gs>
                <a:gs pos="100000">
                  <a:srgbClr val="472D42">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2" name="Title 1">
            <a:extLst>
              <a:ext uri="{FF2B5EF4-FFF2-40B4-BE49-F238E27FC236}">
                <a16:creationId xmlns:a16="http://schemas.microsoft.com/office/drawing/2014/main" id="{1E0CCF90-4D8B-4502-9F86-4C5E3BB4061F}"/>
              </a:ext>
            </a:extLst>
          </p:cNvPr>
          <p:cNvSpPr>
            <a:spLocks noGrp="1"/>
          </p:cNvSpPr>
          <p:nvPr>
            <p:ph type="title"/>
          </p:nvPr>
        </p:nvSpPr>
        <p:spPr>
          <a:xfrm>
            <a:off x="171785" y="111470"/>
            <a:ext cx="9720072" cy="437170"/>
          </a:xfrm>
        </p:spPr>
        <p:txBody>
          <a:bodyPr>
            <a:normAutofit/>
          </a:bodyPr>
          <a:lstStyle/>
          <a:p>
            <a:r>
              <a:rPr lang="fi-FI" sz="2400" err="1">
                <a:solidFill>
                  <a:schemeClr val="bg1"/>
                </a:solidFill>
              </a:rPr>
              <a:t>Step</a:t>
            </a:r>
            <a:r>
              <a:rPr lang="fi-FI" sz="2400">
                <a:solidFill>
                  <a:schemeClr val="bg1"/>
                </a:solidFill>
              </a:rPr>
              <a:t> 1. </a:t>
            </a:r>
            <a:r>
              <a:rPr lang="fi-FI" sz="2400" err="1">
                <a:solidFill>
                  <a:schemeClr val="bg1"/>
                </a:solidFill>
              </a:rPr>
              <a:t>Engagement</a:t>
            </a:r>
            <a:endParaRPr lang="fi-FI" sz="2000">
              <a:solidFill>
                <a:schemeClr val="bg1"/>
              </a:solidFill>
            </a:endParaRPr>
          </a:p>
        </p:txBody>
      </p:sp>
      <p:sp>
        <p:nvSpPr>
          <p:cNvPr id="3" name="Content Placeholder 2">
            <a:extLst>
              <a:ext uri="{FF2B5EF4-FFF2-40B4-BE49-F238E27FC236}">
                <a16:creationId xmlns:a16="http://schemas.microsoft.com/office/drawing/2014/main" id="{9C0939B5-C960-4A4D-8AD2-C75941B880ED}"/>
              </a:ext>
            </a:extLst>
          </p:cNvPr>
          <p:cNvSpPr>
            <a:spLocks noGrp="1"/>
          </p:cNvSpPr>
          <p:nvPr>
            <p:ph idx="1"/>
          </p:nvPr>
        </p:nvSpPr>
        <p:spPr>
          <a:xfrm>
            <a:off x="871708" y="1803412"/>
            <a:ext cx="11048129" cy="4179934"/>
          </a:xfrm>
        </p:spPr>
        <p:txBody>
          <a:bodyPr vert="horz" lIns="45720" tIns="45720" rIns="45720" bIns="45720" rtlCol="0" anchor="t">
            <a:normAutofit/>
          </a:bodyPr>
          <a:lstStyle/>
          <a:p>
            <a:pPr marL="363220" indent="-363220">
              <a:buFont typeface="Arial" panose="020B0604020202020204" pitchFamily="34" charset="0"/>
              <a:buChar char="•"/>
            </a:pPr>
            <a:r>
              <a:rPr lang="en-GB" sz="2800">
                <a:ln>
                  <a:noFill/>
                </a:ln>
                <a:solidFill>
                  <a:schemeClr val="bg1"/>
                </a:solidFill>
                <a:effectLst/>
                <a:uFill>
                  <a:solidFill>
                    <a:srgbClr val="000000"/>
                  </a:solidFill>
                </a:uFill>
                <a:latin typeface="Calibri"/>
                <a:ea typeface="Arial Unicode MS"/>
                <a:cs typeface="Arial Unicode MS"/>
              </a:rPr>
              <a:t>People need to experience themselves as accepted and welcomed to collaborate.</a:t>
            </a:r>
            <a:r>
              <a:rPr lang="en-GB" sz="2800">
                <a:solidFill>
                  <a:schemeClr val="bg1"/>
                </a:solidFill>
                <a:uFill>
                  <a:solidFill>
                    <a:srgbClr val="000000"/>
                  </a:solidFill>
                </a:uFill>
                <a:latin typeface="Calibri"/>
                <a:ea typeface="Arial Unicode MS"/>
                <a:cs typeface="Arial Unicode MS"/>
              </a:rPr>
              <a:t> </a:t>
            </a:r>
            <a:endParaRPr lang="fi-FI" sz="2800">
              <a:solidFill>
                <a:schemeClr val="bg1"/>
              </a:solidFill>
            </a:endParaRPr>
          </a:p>
          <a:p>
            <a:pPr marL="363220" indent="-363220">
              <a:buFont typeface="Arial" panose="020B0604020202020204" pitchFamily="34" charset="0"/>
              <a:buChar char="•"/>
            </a:pPr>
            <a:r>
              <a:rPr lang="en-GB" sz="2800">
                <a:solidFill>
                  <a:schemeClr val="bg1"/>
                </a:solidFill>
                <a:uFill>
                  <a:solidFill>
                    <a:srgbClr val="000000"/>
                  </a:solidFill>
                </a:uFill>
                <a:latin typeface="Calibri"/>
                <a:ea typeface="Arial Unicode MS"/>
                <a:cs typeface="Arial Unicode MS"/>
              </a:rPr>
              <a:t>Together we are wiser! </a:t>
            </a:r>
            <a:r>
              <a:rPr lang="fi-FI" sz="2800">
                <a:solidFill>
                  <a:schemeClr val="bg1"/>
                </a:solidFill>
              </a:rPr>
              <a:t> </a:t>
            </a:r>
          </a:p>
          <a:p>
            <a:pPr marL="363220" indent="-363220">
              <a:buFont typeface="Arial" panose="020B0604020202020204" pitchFamily="34" charset="0"/>
              <a:buChar char="•"/>
            </a:pPr>
            <a:r>
              <a:rPr lang="fi-FI" sz="2800" err="1">
                <a:solidFill>
                  <a:schemeClr val="bg1"/>
                </a:solidFill>
              </a:rPr>
              <a:t>Dialogue</a:t>
            </a:r>
            <a:r>
              <a:rPr lang="fi-FI" sz="2800">
                <a:solidFill>
                  <a:schemeClr val="bg1"/>
                </a:solidFill>
              </a:rPr>
              <a:t> and </a:t>
            </a:r>
            <a:r>
              <a:rPr lang="fi-FI" sz="2800" err="1">
                <a:solidFill>
                  <a:schemeClr val="bg1"/>
                </a:solidFill>
              </a:rPr>
              <a:t>inclusive</a:t>
            </a:r>
            <a:r>
              <a:rPr lang="fi-FI" sz="2800">
                <a:solidFill>
                  <a:schemeClr val="bg1"/>
                </a:solidFill>
              </a:rPr>
              <a:t> </a:t>
            </a:r>
            <a:r>
              <a:rPr lang="fi-FI" sz="2800" err="1">
                <a:solidFill>
                  <a:schemeClr val="bg1"/>
                </a:solidFill>
              </a:rPr>
              <a:t>decision-making</a:t>
            </a:r>
            <a:r>
              <a:rPr lang="fi-FI" sz="2800">
                <a:solidFill>
                  <a:schemeClr val="bg1"/>
                </a:solidFill>
              </a:rPr>
              <a:t> on </a:t>
            </a:r>
            <a:r>
              <a:rPr lang="fi-FI" sz="2800" err="1">
                <a:solidFill>
                  <a:schemeClr val="bg1"/>
                </a:solidFill>
              </a:rPr>
              <a:t>different</a:t>
            </a:r>
            <a:r>
              <a:rPr lang="fi-FI" sz="2800">
                <a:solidFill>
                  <a:schemeClr val="bg1"/>
                </a:solidFill>
              </a:rPr>
              <a:t> </a:t>
            </a:r>
            <a:r>
              <a:rPr lang="fi-FI" sz="2800" err="1">
                <a:solidFill>
                  <a:schemeClr val="bg1"/>
                </a:solidFill>
              </a:rPr>
              <a:t>levels</a:t>
            </a:r>
            <a:endParaRPr lang="fi-FI" sz="2800">
              <a:solidFill>
                <a:schemeClr val="bg1"/>
              </a:solidFill>
            </a:endParaRPr>
          </a:p>
          <a:p>
            <a:pPr marL="363220" indent="-363220">
              <a:buFont typeface="Arial" panose="020B0604020202020204" pitchFamily="34" charset="0"/>
              <a:buChar char="•"/>
            </a:pPr>
            <a:r>
              <a:rPr lang="fi-FI" sz="2800" err="1">
                <a:solidFill>
                  <a:schemeClr val="bg1"/>
                </a:solidFill>
              </a:rPr>
              <a:t>Use</a:t>
            </a:r>
            <a:r>
              <a:rPr lang="fi-FI" sz="2800">
                <a:solidFill>
                  <a:schemeClr val="bg1"/>
                </a:solidFill>
              </a:rPr>
              <a:t> </a:t>
            </a:r>
            <a:r>
              <a:rPr lang="fi-FI" sz="2800" err="1">
                <a:solidFill>
                  <a:schemeClr val="bg1"/>
                </a:solidFill>
              </a:rPr>
              <a:t>creative</a:t>
            </a:r>
            <a:r>
              <a:rPr lang="fi-FI" sz="2800">
                <a:solidFill>
                  <a:schemeClr val="bg1"/>
                </a:solidFill>
              </a:rPr>
              <a:t> and </a:t>
            </a:r>
            <a:r>
              <a:rPr lang="fi-FI" sz="2800" err="1">
                <a:solidFill>
                  <a:schemeClr val="bg1"/>
                </a:solidFill>
              </a:rPr>
              <a:t>interactive</a:t>
            </a:r>
            <a:r>
              <a:rPr lang="fi-FI" sz="2800">
                <a:solidFill>
                  <a:schemeClr val="bg1"/>
                </a:solidFill>
              </a:rPr>
              <a:t> </a:t>
            </a:r>
            <a:r>
              <a:rPr lang="fi-FI" sz="2800" err="1">
                <a:solidFill>
                  <a:schemeClr val="bg1"/>
                </a:solidFill>
              </a:rPr>
              <a:t>methods</a:t>
            </a:r>
            <a:r>
              <a:rPr lang="fi-FI" sz="2800">
                <a:solidFill>
                  <a:schemeClr val="bg1"/>
                </a:solidFill>
              </a:rPr>
              <a:t> to </a:t>
            </a:r>
            <a:r>
              <a:rPr lang="fi-FI" sz="2800" err="1">
                <a:solidFill>
                  <a:schemeClr val="bg1"/>
                </a:solidFill>
              </a:rPr>
              <a:t>practice</a:t>
            </a:r>
            <a:r>
              <a:rPr lang="fi-FI" sz="2800">
                <a:solidFill>
                  <a:schemeClr val="bg1"/>
                </a:solidFill>
              </a:rPr>
              <a:t> </a:t>
            </a:r>
            <a:r>
              <a:rPr lang="fi-FI" sz="2800" err="1">
                <a:solidFill>
                  <a:schemeClr val="bg1"/>
                </a:solidFill>
              </a:rPr>
              <a:t>value</a:t>
            </a:r>
            <a:r>
              <a:rPr lang="fi-FI" sz="2800">
                <a:solidFill>
                  <a:schemeClr val="bg1"/>
                </a:solidFill>
              </a:rPr>
              <a:t> </a:t>
            </a:r>
            <a:r>
              <a:rPr lang="fi-FI" sz="2800" err="1">
                <a:solidFill>
                  <a:schemeClr val="bg1"/>
                </a:solidFill>
              </a:rPr>
              <a:t>reflection</a:t>
            </a:r>
            <a:r>
              <a:rPr lang="fi-FI" sz="2800">
                <a:solidFill>
                  <a:schemeClr val="bg1"/>
                </a:solidFill>
              </a:rPr>
              <a:t> and </a:t>
            </a:r>
            <a:r>
              <a:rPr lang="fi-FI" sz="2800" err="1">
                <a:solidFill>
                  <a:schemeClr val="bg1"/>
                </a:solidFill>
              </a:rPr>
              <a:t>dialogue</a:t>
            </a:r>
            <a:r>
              <a:rPr lang="fi-FI" sz="2800">
                <a:solidFill>
                  <a:schemeClr val="bg1"/>
                </a:solidFill>
              </a:rPr>
              <a:t>, </a:t>
            </a:r>
            <a:r>
              <a:rPr lang="fi-FI" sz="2800" err="1">
                <a:solidFill>
                  <a:schemeClr val="bg1"/>
                </a:solidFill>
              </a:rPr>
              <a:t>e.g</a:t>
            </a:r>
            <a:r>
              <a:rPr lang="fi-FI" sz="2800">
                <a:solidFill>
                  <a:schemeClr val="bg1"/>
                </a:solidFill>
              </a:rPr>
              <a:t>. </a:t>
            </a:r>
            <a:r>
              <a:rPr lang="fi-FI" sz="2800" err="1">
                <a:solidFill>
                  <a:schemeClr val="bg1"/>
                </a:solidFill>
              </a:rPr>
              <a:t>drama</a:t>
            </a:r>
            <a:r>
              <a:rPr lang="fi-FI" sz="2800">
                <a:solidFill>
                  <a:schemeClr val="bg1"/>
                </a:solidFill>
              </a:rPr>
              <a:t> </a:t>
            </a:r>
            <a:r>
              <a:rPr lang="fi-FI" sz="2800" err="1">
                <a:solidFill>
                  <a:schemeClr val="bg1"/>
                </a:solidFill>
              </a:rPr>
              <a:t>games</a:t>
            </a:r>
            <a:r>
              <a:rPr lang="fi-FI" sz="2800">
                <a:solidFill>
                  <a:schemeClr val="bg1"/>
                </a:solidFill>
              </a:rPr>
              <a:t> and </a:t>
            </a:r>
            <a:r>
              <a:rPr lang="fi-FI" sz="2800" err="1">
                <a:solidFill>
                  <a:schemeClr val="bg1"/>
                </a:solidFill>
              </a:rPr>
              <a:t>roleplays</a:t>
            </a:r>
            <a:endParaRPr lang="fi-FI" sz="2800">
              <a:solidFill>
                <a:schemeClr val="bg1"/>
              </a:solidFill>
            </a:endParaRPr>
          </a:p>
          <a:p>
            <a:pPr marL="0" indent="0">
              <a:buNone/>
            </a:pPr>
            <a:endParaRPr lang="fi-FI" sz="1800">
              <a:solidFill>
                <a:schemeClr val="bg1"/>
              </a:solidFill>
              <a:effectLst/>
              <a:latin typeface="Lato" panose="020F0502020204030203" pitchFamily="34" charset="0"/>
              <a:ea typeface="Lato" panose="020F0502020204030203" pitchFamily="34" charset="0"/>
              <a:cs typeface="Times New Roman" panose="02020603050405020304" pitchFamily="18" charset="0"/>
            </a:endParaRPr>
          </a:p>
          <a:p>
            <a:pPr algn="l">
              <a:buFont typeface="Arial" panose="020B0604020202020204" pitchFamily="34" charset="0"/>
              <a:buChar char="•"/>
            </a:pPr>
            <a:endParaRPr lang="fi-FI" sz="2800">
              <a:solidFill>
                <a:schemeClr val="bg1"/>
              </a:solidFill>
            </a:endParaRPr>
          </a:p>
        </p:txBody>
      </p:sp>
      <p:sp>
        <p:nvSpPr>
          <p:cNvPr id="4" name="Title 1">
            <a:extLst>
              <a:ext uri="{FF2B5EF4-FFF2-40B4-BE49-F238E27FC236}">
                <a16:creationId xmlns:a16="http://schemas.microsoft.com/office/drawing/2014/main" id="{7A04AB88-7894-1418-235C-AA7F63E78C09}"/>
              </a:ext>
            </a:extLst>
          </p:cNvPr>
          <p:cNvSpPr txBox="1">
            <a:spLocks/>
          </p:cNvSpPr>
          <p:nvPr/>
        </p:nvSpPr>
        <p:spPr>
          <a:xfrm>
            <a:off x="871708" y="373640"/>
            <a:ext cx="97200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fi-FI" sz="6000" err="1">
                <a:solidFill>
                  <a:schemeClr val="bg1"/>
                </a:solidFill>
              </a:rPr>
              <a:t>respecting</a:t>
            </a:r>
            <a:r>
              <a:rPr lang="fi-FI" sz="6000">
                <a:solidFill>
                  <a:schemeClr val="bg1"/>
                </a:solidFill>
              </a:rPr>
              <a:t> </a:t>
            </a:r>
            <a:r>
              <a:rPr lang="fi-FI" sz="6000" err="1">
                <a:solidFill>
                  <a:schemeClr val="bg1"/>
                </a:solidFill>
              </a:rPr>
              <a:t>Different</a:t>
            </a:r>
            <a:r>
              <a:rPr lang="fi-FI" sz="6000">
                <a:solidFill>
                  <a:schemeClr val="bg1"/>
                </a:solidFill>
              </a:rPr>
              <a:t> </a:t>
            </a:r>
            <a:r>
              <a:rPr lang="fi-FI" sz="6000" err="1">
                <a:solidFill>
                  <a:schemeClr val="bg1"/>
                </a:solidFill>
              </a:rPr>
              <a:t>perspectives</a:t>
            </a:r>
            <a:endParaRPr lang="fi-FI" sz="6000">
              <a:solidFill>
                <a:schemeClr val="bg1"/>
              </a:solidFill>
            </a:endParaRPr>
          </a:p>
          <a:p>
            <a:r>
              <a:rPr lang="en-GB" sz="3200">
                <a:solidFill>
                  <a:schemeClr val="bg1"/>
                </a:solidFill>
              </a:rPr>
              <a:t>Inclusive value reflection and dialogue</a:t>
            </a:r>
            <a:endParaRPr lang="fi-FI" sz="3200">
              <a:solidFill>
                <a:schemeClr val="bg1"/>
              </a:solidFill>
            </a:endParaRPr>
          </a:p>
        </p:txBody>
      </p:sp>
      <p:pic>
        <p:nvPicPr>
          <p:cNvPr id="5" name="Kuva 4">
            <a:extLst>
              <a:ext uri="{FF2B5EF4-FFF2-40B4-BE49-F238E27FC236}">
                <a16:creationId xmlns:a16="http://schemas.microsoft.com/office/drawing/2014/main" id="{5170CD54-8502-6B9C-B17E-0BEEA3566D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721" y="111470"/>
            <a:ext cx="1026946" cy="1006130"/>
          </a:xfrm>
          <a:prstGeom prst="rect">
            <a:avLst/>
          </a:prstGeom>
        </p:spPr>
      </p:pic>
    </p:spTree>
    <p:extLst>
      <p:ext uri="{BB962C8B-B14F-4D97-AF65-F5344CB8AC3E}">
        <p14:creationId xmlns:p14="http://schemas.microsoft.com/office/powerpoint/2010/main" val="31859908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ekstiruutu 117">
            <a:extLst>
              <a:ext uri="{FF2B5EF4-FFF2-40B4-BE49-F238E27FC236}">
                <a16:creationId xmlns:a16="http://schemas.microsoft.com/office/drawing/2014/main" id="{5002A2BC-9EB6-4552-80DD-A9A603AA0E91}"/>
              </a:ext>
            </a:extLst>
          </p:cNvPr>
          <p:cNvSpPr txBox="1"/>
          <p:nvPr/>
        </p:nvSpPr>
        <p:spPr>
          <a:xfrm>
            <a:off x="188925" y="4774873"/>
            <a:ext cx="257590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4472C4"/>
                </a:solidFill>
                <a:effectLst/>
                <a:uLnTx/>
                <a:uFillTx/>
                <a:latin typeface="Tw Cen MT Condensed" panose="020B0606020104020203" pitchFamily="34" charset="0"/>
                <a:ea typeface="+mn-ea"/>
                <a:cs typeface="+mn-cs"/>
              </a:rPr>
              <a:t>ENGAGEMENT</a:t>
            </a:r>
            <a:endParaRPr kumimoji="0" lang="en-GB" sz="3600" b="0" i="0" u="none" strike="noStrike" kern="1200" cap="none" spc="0" normalizeH="0" baseline="0" noProof="0">
              <a:ln>
                <a:noFill/>
              </a:ln>
              <a:solidFill>
                <a:srgbClr val="4472C4"/>
              </a:solidFill>
              <a:effectLst/>
              <a:uLnTx/>
              <a:uFillTx/>
              <a:latin typeface="Tw Cen MT Condensed" panose="020B0606020104020203" pitchFamily="34" charset="0"/>
              <a:ea typeface="+mn-ea"/>
              <a:cs typeface="+mn-cs"/>
            </a:endParaRPr>
          </a:p>
        </p:txBody>
      </p:sp>
      <p:sp>
        <p:nvSpPr>
          <p:cNvPr id="119" name="Tekstiruutu 118">
            <a:extLst>
              <a:ext uri="{FF2B5EF4-FFF2-40B4-BE49-F238E27FC236}">
                <a16:creationId xmlns:a16="http://schemas.microsoft.com/office/drawing/2014/main" id="{D2A2379D-7022-42E4-A10A-5C5DF384841A}"/>
              </a:ext>
            </a:extLst>
          </p:cNvPr>
          <p:cNvSpPr txBox="1"/>
          <p:nvPr/>
        </p:nvSpPr>
        <p:spPr>
          <a:xfrm>
            <a:off x="6272645" y="4774873"/>
            <a:ext cx="265877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4472C4"/>
                </a:solidFill>
                <a:effectLst/>
                <a:uLnTx/>
                <a:uFillTx/>
                <a:latin typeface="Tw Cen MT Condensed" panose="020B0606020104020203" pitchFamily="34" charset="0"/>
                <a:ea typeface="+mn-ea"/>
                <a:cs typeface="+mn-cs"/>
              </a:rPr>
              <a:t>VISIONS</a:t>
            </a:r>
            <a:endParaRPr kumimoji="0" lang="en-GB" sz="3600" b="0" i="0" u="none" strike="noStrike" kern="1200" cap="none" spc="0" normalizeH="0" baseline="0" noProof="0">
              <a:ln>
                <a:noFill/>
              </a:ln>
              <a:solidFill>
                <a:srgbClr val="4472C4"/>
              </a:solidFill>
              <a:effectLst/>
              <a:uLnTx/>
              <a:uFillTx/>
              <a:latin typeface="Tw Cen MT Condensed" panose="020B0606020104020203" pitchFamily="34" charset="0"/>
              <a:ea typeface="+mn-ea"/>
              <a:cs typeface="+mn-cs"/>
            </a:endParaRPr>
          </a:p>
        </p:txBody>
      </p:sp>
      <p:sp>
        <p:nvSpPr>
          <p:cNvPr id="120" name="Tekstiruutu 119">
            <a:extLst>
              <a:ext uri="{FF2B5EF4-FFF2-40B4-BE49-F238E27FC236}">
                <a16:creationId xmlns:a16="http://schemas.microsoft.com/office/drawing/2014/main" id="{DD1EEBE7-F1FD-43ED-A56E-184BDDA5E943}"/>
              </a:ext>
            </a:extLst>
          </p:cNvPr>
          <p:cNvSpPr txBox="1"/>
          <p:nvPr/>
        </p:nvSpPr>
        <p:spPr>
          <a:xfrm>
            <a:off x="9231749" y="4774873"/>
            <a:ext cx="321070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4472C4"/>
                </a:solidFill>
                <a:effectLst/>
                <a:uLnTx/>
                <a:uFillTx/>
                <a:latin typeface="Tw Cen MT Condensed" panose="020B0606020104020203" pitchFamily="34" charset="0"/>
                <a:ea typeface="+mn-ea"/>
                <a:cs typeface="+mn-cs"/>
              </a:rPr>
              <a:t>ACTION</a:t>
            </a:r>
            <a:endParaRPr kumimoji="0" lang="en-GB" sz="3600" b="0" i="0" u="none" strike="noStrike" kern="1200" cap="none" spc="0" normalizeH="0" baseline="0" noProof="0">
              <a:ln>
                <a:noFill/>
              </a:ln>
              <a:solidFill>
                <a:srgbClr val="4472C4"/>
              </a:solidFill>
              <a:effectLst/>
              <a:uLnTx/>
              <a:uFillTx/>
              <a:latin typeface="Tw Cen MT Condensed" panose="020B0606020104020203" pitchFamily="34" charset="0"/>
              <a:ea typeface="+mn-ea"/>
              <a:cs typeface="+mn-cs"/>
            </a:endParaRPr>
          </a:p>
        </p:txBody>
      </p:sp>
      <p:grpSp>
        <p:nvGrpSpPr>
          <p:cNvPr id="10" name="Ryhmä 9">
            <a:extLst>
              <a:ext uri="{FF2B5EF4-FFF2-40B4-BE49-F238E27FC236}">
                <a16:creationId xmlns:a16="http://schemas.microsoft.com/office/drawing/2014/main" id="{709066AA-6EFC-83D7-BEA9-3E053D48568A}"/>
              </a:ext>
            </a:extLst>
          </p:cNvPr>
          <p:cNvGrpSpPr/>
          <p:nvPr/>
        </p:nvGrpSpPr>
        <p:grpSpPr>
          <a:xfrm>
            <a:off x="368704" y="1161754"/>
            <a:ext cx="11374786" cy="3239883"/>
            <a:chOff x="368704" y="867377"/>
            <a:chExt cx="11374786" cy="3239883"/>
          </a:xfrm>
        </p:grpSpPr>
        <p:sp>
          <p:nvSpPr>
            <p:cNvPr id="28" name="Kaari 27">
              <a:extLst>
                <a:ext uri="{FF2B5EF4-FFF2-40B4-BE49-F238E27FC236}">
                  <a16:creationId xmlns:a16="http://schemas.microsoft.com/office/drawing/2014/main" id="{B359E1BB-CB67-42D3-AEA4-F91DDF63FA47}"/>
                </a:ext>
              </a:extLst>
            </p:cNvPr>
            <p:cNvSpPr/>
            <p:nvPr/>
          </p:nvSpPr>
          <p:spPr>
            <a:xfrm>
              <a:off x="1059148" y="1278871"/>
              <a:ext cx="3376624" cy="1610021"/>
            </a:xfrm>
            <a:prstGeom prst="arc">
              <a:avLst>
                <a:gd name="adj1" fmla="val 12303244"/>
                <a:gd name="adj2" fmla="val 21251133"/>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Kaari 120">
              <a:extLst>
                <a:ext uri="{FF2B5EF4-FFF2-40B4-BE49-F238E27FC236}">
                  <a16:creationId xmlns:a16="http://schemas.microsoft.com/office/drawing/2014/main" id="{F23779B8-9E5A-4852-8238-1FDA0379B600}"/>
                </a:ext>
              </a:extLst>
            </p:cNvPr>
            <p:cNvSpPr/>
            <p:nvPr/>
          </p:nvSpPr>
          <p:spPr>
            <a:xfrm>
              <a:off x="4420959" y="1280482"/>
              <a:ext cx="3376624" cy="1610021"/>
            </a:xfrm>
            <a:prstGeom prst="arc">
              <a:avLst>
                <a:gd name="adj1" fmla="val 11306643"/>
                <a:gd name="adj2" fmla="val 21251133"/>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Kaari 121">
              <a:extLst>
                <a:ext uri="{FF2B5EF4-FFF2-40B4-BE49-F238E27FC236}">
                  <a16:creationId xmlns:a16="http://schemas.microsoft.com/office/drawing/2014/main" id="{8EE6139A-26FD-4CD4-812F-2AED8CBD5720}"/>
                </a:ext>
              </a:extLst>
            </p:cNvPr>
            <p:cNvSpPr/>
            <p:nvPr/>
          </p:nvSpPr>
          <p:spPr>
            <a:xfrm>
              <a:off x="7924720" y="1278871"/>
              <a:ext cx="3376624" cy="1610021"/>
            </a:xfrm>
            <a:prstGeom prst="arc">
              <a:avLst>
                <a:gd name="adj1" fmla="val 11531500"/>
                <a:gd name="adj2" fmla="val 21251133"/>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Kaari 123">
              <a:extLst>
                <a:ext uri="{FF2B5EF4-FFF2-40B4-BE49-F238E27FC236}">
                  <a16:creationId xmlns:a16="http://schemas.microsoft.com/office/drawing/2014/main" id="{3D1256E9-0869-4607-8E7E-BE3CD20B4451}"/>
                </a:ext>
              </a:extLst>
            </p:cNvPr>
            <p:cNvSpPr/>
            <p:nvPr/>
          </p:nvSpPr>
          <p:spPr>
            <a:xfrm>
              <a:off x="3829065" y="867377"/>
              <a:ext cx="7618238" cy="2196704"/>
            </a:xfrm>
            <a:prstGeom prst="arc">
              <a:avLst>
                <a:gd name="adj1" fmla="val 11378372"/>
                <a:gd name="adj2" fmla="val 21314377"/>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Kaari 125">
              <a:extLst>
                <a:ext uri="{FF2B5EF4-FFF2-40B4-BE49-F238E27FC236}">
                  <a16:creationId xmlns:a16="http://schemas.microsoft.com/office/drawing/2014/main" id="{7B1C7E16-1D03-4C82-A43F-F22F096BC97A}"/>
                </a:ext>
              </a:extLst>
            </p:cNvPr>
            <p:cNvSpPr/>
            <p:nvPr/>
          </p:nvSpPr>
          <p:spPr>
            <a:xfrm>
              <a:off x="368704" y="867377"/>
              <a:ext cx="7618238" cy="2196704"/>
            </a:xfrm>
            <a:prstGeom prst="arc">
              <a:avLst>
                <a:gd name="adj1" fmla="val 11378372"/>
                <a:gd name="adj2" fmla="val 21314377"/>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Kaari 126">
              <a:extLst>
                <a:ext uri="{FF2B5EF4-FFF2-40B4-BE49-F238E27FC236}">
                  <a16:creationId xmlns:a16="http://schemas.microsoft.com/office/drawing/2014/main" id="{F66E292F-DCC7-45E7-9F10-CDD6B37A7D17}"/>
                </a:ext>
              </a:extLst>
            </p:cNvPr>
            <p:cNvSpPr/>
            <p:nvPr/>
          </p:nvSpPr>
          <p:spPr>
            <a:xfrm>
              <a:off x="487960" y="1099023"/>
              <a:ext cx="11255530" cy="3008237"/>
            </a:xfrm>
            <a:prstGeom prst="arc">
              <a:avLst>
                <a:gd name="adj1" fmla="val 11622229"/>
                <a:gd name="adj2" fmla="val 21011602"/>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Ryhmä 4">
            <a:extLst>
              <a:ext uri="{FF2B5EF4-FFF2-40B4-BE49-F238E27FC236}">
                <a16:creationId xmlns:a16="http://schemas.microsoft.com/office/drawing/2014/main" id="{92C899BD-AB72-25DF-605E-B5F3B618DA2B}"/>
              </a:ext>
            </a:extLst>
          </p:cNvPr>
          <p:cNvGrpSpPr/>
          <p:nvPr/>
        </p:nvGrpSpPr>
        <p:grpSpPr>
          <a:xfrm>
            <a:off x="154554" y="2051728"/>
            <a:ext cx="2358000" cy="2815340"/>
            <a:chOff x="154554" y="1757351"/>
            <a:chExt cx="2358000" cy="2815340"/>
          </a:xfrm>
        </p:grpSpPr>
        <p:sp>
          <p:nvSpPr>
            <p:cNvPr id="204" name="Ellipsi 203">
              <a:extLst>
                <a:ext uri="{FF2B5EF4-FFF2-40B4-BE49-F238E27FC236}">
                  <a16:creationId xmlns:a16="http://schemas.microsoft.com/office/drawing/2014/main" id="{FE07BA99-399A-4D25-940C-C13AA75E8E70}"/>
                </a:ext>
              </a:extLst>
            </p:cNvPr>
            <p:cNvSpPr/>
            <p:nvPr/>
          </p:nvSpPr>
          <p:spPr>
            <a:xfrm>
              <a:off x="154554" y="2916691"/>
              <a:ext cx="2358000" cy="1656000"/>
            </a:xfrm>
            <a:prstGeom prst="ellipse">
              <a:avLst/>
            </a:prstGeom>
            <a:solidFill>
              <a:srgbClr val="62A39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panose="020B0606020104020203" pitchFamily="34" charset="0"/>
                  <a:ea typeface="+mn-ea"/>
                  <a:cs typeface="+mn-cs"/>
                </a:rPr>
                <a:t>EMBODYING SUSTAINABILITY VALUES</a:t>
              </a:r>
            </a:p>
          </p:txBody>
        </p:sp>
        <p:pic>
          <p:nvPicPr>
            <p:cNvPr id="88" name="Kuva 87">
              <a:extLst>
                <a:ext uri="{FF2B5EF4-FFF2-40B4-BE49-F238E27FC236}">
                  <a16:creationId xmlns:a16="http://schemas.microsoft.com/office/drawing/2014/main" id="{D0D0815F-C135-4888-9216-0828C0470337}"/>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1088" y="1757351"/>
              <a:ext cx="1520502" cy="1660697"/>
            </a:xfrm>
            <a:prstGeom prst="rect">
              <a:avLst/>
            </a:prstGeom>
          </p:spPr>
        </p:pic>
      </p:grpSp>
      <p:grpSp>
        <p:nvGrpSpPr>
          <p:cNvPr id="7" name="Ryhmä 6">
            <a:extLst>
              <a:ext uri="{FF2B5EF4-FFF2-40B4-BE49-F238E27FC236}">
                <a16:creationId xmlns:a16="http://schemas.microsoft.com/office/drawing/2014/main" id="{B4A46632-D667-88F8-A0B2-041C9BFF5300}"/>
              </a:ext>
            </a:extLst>
          </p:cNvPr>
          <p:cNvGrpSpPr/>
          <p:nvPr/>
        </p:nvGrpSpPr>
        <p:grpSpPr>
          <a:xfrm>
            <a:off x="6395774" y="2038488"/>
            <a:ext cx="2443266" cy="2828580"/>
            <a:chOff x="6367989" y="1730523"/>
            <a:chExt cx="2443266" cy="2828580"/>
          </a:xfrm>
        </p:grpSpPr>
        <p:sp>
          <p:nvSpPr>
            <p:cNvPr id="211" name="Ellipsi 210">
              <a:extLst>
                <a:ext uri="{FF2B5EF4-FFF2-40B4-BE49-F238E27FC236}">
                  <a16:creationId xmlns:a16="http://schemas.microsoft.com/office/drawing/2014/main" id="{D2185A28-ADEB-4D8F-8DED-B7B4AB80FBC5}"/>
                </a:ext>
              </a:extLst>
            </p:cNvPr>
            <p:cNvSpPr/>
            <p:nvPr/>
          </p:nvSpPr>
          <p:spPr>
            <a:xfrm>
              <a:off x="6367989" y="2903103"/>
              <a:ext cx="2358000" cy="1656000"/>
            </a:xfrm>
            <a:prstGeom prst="ellipse">
              <a:avLst/>
            </a:prstGeom>
            <a:solidFill>
              <a:srgbClr val="62A39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a:ea typeface="+mn-ea"/>
                  <a:cs typeface="+mn-cs"/>
                </a:rPr>
                <a:t>ENVISIONING SUSTAINABLE</a:t>
              </a:r>
              <a:r>
                <a:rPr kumimoji="0" lang="fi-FI" sz="2000" b="1" i="0" u="none" strike="noStrike" kern="1200" cap="none" spc="0" normalizeH="0" baseline="0" noProof="0">
                  <a:ln>
                    <a:noFill/>
                  </a:ln>
                  <a:solidFill>
                    <a:prstClr val="white"/>
                  </a:solidFill>
                  <a:effectLst/>
                  <a:uLnTx/>
                  <a:uFillTx/>
                  <a:latin typeface="Tw Cen MT Condensed"/>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a:ea typeface="+mn-ea"/>
                  <a:cs typeface="+mn-cs"/>
                </a:rPr>
                <a:t>FUTURES</a:t>
              </a:r>
            </a:p>
          </p:txBody>
        </p:sp>
        <p:grpSp>
          <p:nvGrpSpPr>
            <p:cNvPr id="4" name="Ryhmä 3">
              <a:extLst>
                <a:ext uri="{FF2B5EF4-FFF2-40B4-BE49-F238E27FC236}">
                  <a16:creationId xmlns:a16="http://schemas.microsoft.com/office/drawing/2014/main" id="{2A2C7095-033F-A75A-73FC-B55F286B37D3}"/>
                </a:ext>
              </a:extLst>
            </p:cNvPr>
            <p:cNvGrpSpPr/>
            <p:nvPr/>
          </p:nvGrpSpPr>
          <p:grpSpPr>
            <a:xfrm>
              <a:off x="6498794" y="1730523"/>
              <a:ext cx="2312461" cy="1879122"/>
              <a:chOff x="6498794" y="1730523"/>
              <a:chExt cx="2312461" cy="1879122"/>
            </a:xfrm>
          </p:grpSpPr>
          <p:sp>
            <p:nvSpPr>
              <p:cNvPr id="311" name="Tasakylkinen kolmio 310">
                <a:extLst>
                  <a:ext uri="{FF2B5EF4-FFF2-40B4-BE49-F238E27FC236}">
                    <a16:creationId xmlns:a16="http://schemas.microsoft.com/office/drawing/2014/main" id="{2ABB3B8C-E8EC-408D-AA8A-6DD75AB67EA2}"/>
                  </a:ext>
                </a:extLst>
              </p:cNvPr>
              <p:cNvSpPr/>
              <p:nvPr/>
            </p:nvSpPr>
            <p:spPr>
              <a:xfrm rot="15793341">
                <a:off x="7307308" y="1304230"/>
                <a:ext cx="674598" cy="1751557"/>
              </a:xfrm>
              <a:prstGeom prst="triangle">
                <a:avLst>
                  <a:gd name="adj" fmla="val 56241"/>
                </a:avLst>
              </a:prstGeom>
              <a:solidFill>
                <a:schemeClr val="accent4">
                  <a:lumMod val="20000"/>
                  <a:lumOff val="80000"/>
                  <a:alpha val="5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1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14" name="Ellipsi 13">
                <a:extLst>
                  <a:ext uri="{FF2B5EF4-FFF2-40B4-BE49-F238E27FC236}">
                    <a16:creationId xmlns:a16="http://schemas.microsoft.com/office/drawing/2014/main" id="{DE78953F-F4C7-484F-A20F-9257916C13E8}"/>
                  </a:ext>
                </a:extLst>
              </p:cNvPr>
              <p:cNvSpPr/>
              <p:nvPr/>
            </p:nvSpPr>
            <p:spPr>
              <a:xfrm>
                <a:off x="8183427" y="1730523"/>
                <a:ext cx="627828" cy="652185"/>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100" b="1" i="0" u="none" strike="noStrike" kern="1200" cap="none" spc="0" normalizeH="0" baseline="0" noProof="0">
                  <a:ln>
                    <a:noFill/>
                  </a:ln>
                  <a:solidFill>
                    <a:srgbClr val="44546A">
                      <a:lumMod val="50000"/>
                    </a:srgbClr>
                  </a:solidFill>
                  <a:effectLst/>
                  <a:uLnTx/>
                  <a:uFillTx/>
                  <a:latin typeface="Tw Cen MT" panose="020B0602020104020603" pitchFamily="34" charset="0"/>
                  <a:ea typeface="+mn-ea"/>
                  <a:cs typeface="+mn-cs"/>
                </a:endParaRPr>
              </a:p>
            </p:txBody>
          </p:sp>
          <p:pic>
            <p:nvPicPr>
              <p:cNvPr id="86" name="Kuva 85">
                <a:extLst>
                  <a:ext uri="{FF2B5EF4-FFF2-40B4-BE49-F238E27FC236}">
                    <a16:creationId xmlns:a16="http://schemas.microsoft.com/office/drawing/2014/main" id="{C84933F1-CD67-4F01-956A-CAE748FDFCF0}"/>
                  </a:ext>
                </a:extLst>
              </p:cNvPr>
              <p:cNvPicPr>
                <a:picLocks noChangeAspect="1"/>
              </p:cNvPicPr>
              <p:nvPr/>
            </p:nvPicPr>
            <p:blipFill rotWithShape="1">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rcRect l="39708" t="34544" r="40736" b="35899"/>
              <a:stretch/>
            </p:blipFill>
            <p:spPr>
              <a:xfrm flipH="1">
                <a:off x="6498794" y="1983928"/>
                <a:ext cx="689925" cy="1625717"/>
              </a:xfrm>
              <a:prstGeom prst="rect">
                <a:avLst/>
              </a:prstGeom>
            </p:spPr>
          </p:pic>
        </p:grpSp>
      </p:grpSp>
      <p:sp>
        <p:nvSpPr>
          <p:cNvPr id="3" name="Nuoli: Oikea 2">
            <a:extLst>
              <a:ext uri="{FF2B5EF4-FFF2-40B4-BE49-F238E27FC236}">
                <a16:creationId xmlns:a16="http://schemas.microsoft.com/office/drawing/2014/main" id="{9DC5EBDC-695E-4DC0-993A-9EC6F3BEA11F}"/>
              </a:ext>
            </a:extLst>
          </p:cNvPr>
          <p:cNvSpPr/>
          <p:nvPr/>
        </p:nvSpPr>
        <p:spPr>
          <a:xfrm>
            <a:off x="2616506" y="3829045"/>
            <a:ext cx="560082" cy="4493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Nuoli: Oikea 113">
            <a:extLst>
              <a:ext uri="{FF2B5EF4-FFF2-40B4-BE49-F238E27FC236}">
                <a16:creationId xmlns:a16="http://schemas.microsoft.com/office/drawing/2014/main" id="{F29519B3-BCE8-432D-9B8E-FF534CE485AF}"/>
              </a:ext>
            </a:extLst>
          </p:cNvPr>
          <p:cNvSpPr/>
          <p:nvPr/>
        </p:nvSpPr>
        <p:spPr>
          <a:xfrm>
            <a:off x="5756685" y="3829045"/>
            <a:ext cx="560082" cy="4493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Nuoli: Oikea 114">
            <a:extLst>
              <a:ext uri="{FF2B5EF4-FFF2-40B4-BE49-F238E27FC236}">
                <a16:creationId xmlns:a16="http://schemas.microsoft.com/office/drawing/2014/main" id="{E1D8D272-B23F-4774-BFD9-BEAE922BAFDE}"/>
              </a:ext>
            </a:extLst>
          </p:cNvPr>
          <p:cNvSpPr/>
          <p:nvPr/>
        </p:nvSpPr>
        <p:spPr>
          <a:xfrm>
            <a:off x="8896863" y="3829045"/>
            <a:ext cx="560082" cy="4493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Ryhmä 7">
            <a:extLst>
              <a:ext uri="{FF2B5EF4-FFF2-40B4-BE49-F238E27FC236}">
                <a16:creationId xmlns:a16="http://schemas.microsoft.com/office/drawing/2014/main" id="{9EB97446-4D4B-8AB7-4EC9-E39EBBF60087}"/>
              </a:ext>
            </a:extLst>
          </p:cNvPr>
          <p:cNvGrpSpPr/>
          <p:nvPr/>
        </p:nvGrpSpPr>
        <p:grpSpPr>
          <a:xfrm>
            <a:off x="9601650" y="2468228"/>
            <a:ext cx="2358000" cy="2398840"/>
            <a:chOff x="9601650" y="2087010"/>
            <a:chExt cx="2358000" cy="2398840"/>
          </a:xfrm>
        </p:grpSpPr>
        <p:sp>
          <p:nvSpPr>
            <p:cNvPr id="128" name="Ellipsi 127">
              <a:extLst>
                <a:ext uri="{FF2B5EF4-FFF2-40B4-BE49-F238E27FC236}">
                  <a16:creationId xmlns:a16="http://schemas.microsoft.com/office/drawing/2014/main" id="{DDCCDF69-8D69-465B-8146-1EFD03F7045A}"/>
                </a:ext>
              </a:extLst>
            </p:cNvPr>
            <p:cNvSpPr/>
            <p:nvPr/>
          </p:nvSpPr>
          <p:spPr>
            <a:xfrm>
              <a:off x="9601650" y="2829850"/>
              <a:ext cx="2358000" cy="1656000"/>
            </a:xfrm>
            <a:prstGeom prst="ellipse">
              <a:avLst/>
            </a:prstGeom>
            <a:solidFill>
              <a:srgbClr val="62A39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a:ea typeface="+mn-ea"/>
                  <a:cs typeface="+mn-cs"/>
                </a:rPr>
                <a:t>ACTING FOR SUSTAINABILITY</a:t>
              </a:r>
              <a:endParaRPr kumimoji="0" lang="fi-FI" sz="28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a:ea typeface="+mn-ea"/>
                <a:cs typeface="+mn-cs"/>
              </a:endParaRPr>
            </a:p>
          </p:txBody>
        </p:sp>
        <p:pic>
          <p:nvPicPr>
            <p:cNvPr id="129" name="Kuva 128">
              <a:extLst>
                <a:ext uri="{FF2B5EF4-FFF2-40B4-BE49-F238E27FC236}">
                  <a16:creationId xmlns:a16="http://schemas.microsoft.com/office/drawing/2014/main" id="{06CD09B8-C7E9-4FC0-A2D0-D84F7EE5F2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56303">
              <a:off x="9688743" y="2087010"/>
              <a:ext cx="1886578" cy="1603762"/>
            </a:xfrm>
            <a:prstGeom prst="rect">
              <a:avLst/>
            </a:prstGeom>
          </p:spPr>
        </p:pic>
      </p:grpSp>
      <p:sp>
        <p:nvSpPr>
          <p:cNvPr id="2" name="Tekstiruutu 1">
            <a:extLst>
              <a:ext uri="{FF2B5EF4-FFF2-40B4-BE49-F238E27FC236}">
                <a16:creationId xmlns:a16="http://schemas.microsoft.com/office/drawing/2014/main" id="{4BDE148F-DDC9-4DCD-9A78-3DCA15F46D12}"/>
              </a:ext>
            </a:extLst>
          </p:cNvPr>
          <p:cNvSpPr txBox="1"/>
          <p:nvPr/>
        </p:nvSpPr>
        <p:spPr>
          <a:xfrm>
            <a:off x="314915" y="46595"/>
            <a:ext cx="101435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400" b="1" i="0" u="none" strike="noStrike" kern="1200" cap="none" spc="0" normalizeH="0" baseline="0" noProof="0">
                <a:ln>
                  <a:noFill/>
                </a:ln>
                <a:solidFill>
                  <a:prstClr val="black"/>
                </a:solidFill>
                <a:effectLst/>
                <a:uLnTx/>
                <a:uFillTx/>
                <a:latin typeface="Tw Cen MT Condensed" panose="020B0606020104020203" pitchFamily="34" charset="0"/>
              </a:rPr>
              <a:t>ROADMAP FOR SUSTAINABILITY EDUCATION</a:t>
            </a:r>
          </a:p>
        </p:txBody>
      </p:sp>
      <p:sp>
        <p:nvSpPr>
          <p:cNvPr id="135" name="TextBox 134">
            <a:extLst>
              <a:ext uri="{FF2B5EF4-FFF2-40B4-BE49-F238E27FC236}">
                <a16:creationId xmlns:a16="http://schemas.microsoft.com/office/drawing/2014/main" id="{E7880AEC-3438-4AFE-9A77-56A9317C04E1}"/>
              </a:ext>
            </a:extLst>
          </p:cNvPr>
          <p:cNvSpPr txBox="1"/>
          <p:nvPr/>
        </p:nvSpPr>
        <p:spPr>
          <a:xfrm>
            <a:off x="21168" y="6555085"/>
            <a:ext cx="1217083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a:solidFill>
                  <a:srgbClr val="000000"/>
                </a:solidFill>
                <a:latin typeface="Tw Cen MT" panose="020B0602020104020603" pitchFamily="34" charset="0"/>
              </a:rPr>
              <a:t>Heikkinen, Nokkala, Lehtonen &amp; Mykrä (2022) B</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ased</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on GreenComp: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The</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European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sustainability</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competence</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framework</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Bianchi</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Pisiotis</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&amp;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Cabrera</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Giraldez</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2022)</a:t>
            </a:r>
          </a:p>
        </p:txBody>
      </p:sp>
      <p:sp>
        <p:nvSpPr>
          <p:cNvPr id="9" name="TextBox 4">
            <a:extLst>
              <a:ext uri="{FF2B5EF4-FFF2-40B4-BE49-F238E27FC236}">
                <a16:creationId xmlns:a16="http://schemas.microsoft.com/office/drawing/2014/main" id="{A02D7296-1B81-1E75-7F8C-AB8A0B1E66F4}"/>
              </a:ext>
            </a:extLst>
          </p:cNvPr>
          <p:cNvSpPr txBox="1"/>
          <p:nvPr/>
        </p:nvSpPr>
        <p:spPr>
          <a:xfrm>
            <a:off x="188925" y="5563036"/>
            <a:ext cx="2599980" cy="646331"/>
          </a:xfrm>
          <a:prstGeom prst="rect">
            <a:avLst/>
          </a:prstGeom>
          <a:noFill/>
        </p:spPr>
        <p:txBody>
          <a:bodyPr wrap="square" rtlCol="0">
            <a:spAutoFit/>
          </a:bodyPr>
          <a:lstStyle/>
          <a:p>
            <a:pPr algn="ctr"/>
            <a:r>
              <a:rPr lang="en-US" b="1">
                <a:solidFill>
                  <a:srgbClr val="3E8853"/>
                </a:solidFill>
                <a:latin typeface="Calibri"/>
              </a:rPr>
              <a:t>Why and how to promote sustainability?</a:t>
            </a:r>
          </a:p>
        </p:txBody>
      </p:sp>
      <p:sp>
        <p:nvSpPr>
          <p:cNvPr id="17" name="TextBox 132">
            <a:extLst>
              <a:ext uri="{FF2B5EF4-FFF2-40B4-BE49-F238E27FC236}">
                <a16:creationId xmlns:a16="http://schemas.microsoft.com/office/drawing/2014/main" id="{EA068FCE-E68F-1BFC-832D-C3943174FA28}"/>
              </a:ext>
            </a:extLst>
          </p:cNvPr>
          <p:cNvSpPr txBox="1"/>
          <p:nvPr/>
        </p:nvSpPr>
        <p:spPr>
          <a:xfrm>
            <a:off x="6497593" y="5563036"/>
            <a:ext cx="2599980" cy="646331"/>
          </a:xfrm>
          <a:prstGeom prst="rect">
            <a:avLst/>
          </a:prstGeom>
          <a:noFill/>
        </p:spPr>
        <p:txBody>
          <a:bodyPr wrap="square" rtlCol="0">
            <a:spAutoFit/>
          </a:bodyPr>
          <a:lstStyle/>
          <a:p>
            <a:pPr lvl="0" algn="ctr">
              <a:defRPr/>
            </a:pPr>
            <a:r>
              <a:rPr lang="en-US" b="1">
                <a:solidFill>
                  <a:srgbClr val="3E8853"/>
                </a:solidFill>
              </a:rPr>
              <a:t>What are the possible futures in our context? </a:t>
            </a:r>
            <a:endParaRPr kumimoji="0" lang="fi-FI" sz="1800" b="1" i="0" u="none" strike="noStrike" kern="1200" cap="none" spc="0" normalizeH="0" baseline="0" noProof="0">
              <a:ln>
                <a:noFill/>
              </a:ln>
              <a:solidFill>
                <a:srgbClr val="3E8853"/>
              </a:solidFill>
              <a:effectLst/>
              <a:uLnTx/>
              <a:uFillTx/>
              <a:latin typeface="Calibri"/>
              <a:ea typeface="+mn-ea"/>
              <a:cs typeface="+mn-cs"/>
            </a:endParaRPr>
          </a:p>
        </p:txBody>
      </p:sp>
      <p:sp>
        <p:nvSpPr>
          <p:cNvPr id="18" name="TextBox 133">
            <a:extLst>
              <a:ext uri="{FF2B5EF4-FFF2-40B4-BE49-F238E27FC236}">
                <a16:creationId xmlns:a16="http://schemas.microsoft.com/office/drawing/2014/main" id="{D700C574-84D8-E82C-9B8B-4452DEA81D35}"/>
              </a:ext>
            </a:extLst>
          </p:cNvPr>
          <p:cNvSpPr txBox="1"/>
          <p:nvPr/>
        </p:nvSpPr>
        <p:spPr>
          <a:xfrm>
            <a:off x="9664806" y="5563036"/>
            <a:ext cx="2599980" cy="369332"/>
          </a:xfrm>
          <a:prstGeom prst="rect">
            <a:avLst/>
          </a:prstGeom>
          <a:noFill/>
        </p:spPr>
        <p:txBody>
          <a:bodyPr wrap="square" rtlCol="0">
            <a:spAutoFit/>
          </a:bodyPr>
          <a:lstStyle/>
          <a:p>
            <a:pPr lvl="0" algn="ctr">
              <a:defRPr/>
            </a:pPr>
            <a:r>
              <a:rPr lang="en-US" b="1">
                <a:solidFill>
                  <a:srgbClr val="3E8853"/>
                </a:solidFill>
              </a:rPr>
              <a:t>How to proceed? </a:t>
            </a:r>
            <a:endParaRPr kumimoji="0" lang="fi-FI" sz="1800" b="1" i="0" u="none" strike="noStrike" kern="1200" cap="none" spc="0" normalizeH="0" baseline="0" noProof="0">
              <a:ln>
                <a:noFill/>
              </a:ln>
              <a:solidFill>
                <a:srgbClr val="3E8853"/>
              </a:solidFill>
              <a:effectLst/>
              <a:uLnTx/>
              <a:uFillTx/>
              <a:latin typeface="Calibri"/>
              <a:ea typeface="+mn-ea"/>
              <a:cs typeface="+mn-cs"/>
            </a:endParaRPr>
          </a:p>
        </p:txBody>
      </p:sp>
      <p:pic>
        <p:nvPicPr>
          <p:cNvPr id="19" name="Kuva 18">
            <a:extLst>
              <a:ext uri="{FF2B5EF4-FFF2-40B4-BE49-F238E27FC236}">
                <a16:creationId xmlns:a16="http://schemas.microsoft.com/office/drawing/2014/main" id="{131BD395-8682-D2A0-117D-BC0C4E704E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19960" y="128151"/>
            <a:ext cx="1150873" cy="1127544"/>
          </a:xfrm>
          <a:prstGeom prst="rect">
            <a:avLst/>
          </a:prstGeom>
        </p:spPr>
      </p:pic>
      <p:sp>
        <p:nvSpPr>
          <p:cNvPr id="20" name="Suorakulmio 19">
            <a:extLst>
              <a:ext uri="{FF2B5EF4-FFF2-40B4-BE49-F238E27FC236}">
                <a16:creationId xmlns:a16="http://schemas.microsoft.com/office/drawing/2014/main" id="{6BCE3359-B81C-EEA8-3972-2C6F87B2C163}"/>
              </a:ext>
            </a:extLst>
          </p:cNvPr>
          <p:cNvSpPr/>
          <p:nvPr/>
        </p:nvSpPr>
        <p:spPr>
          <a:xfrm>
            <a:off x="-16138" y="983877"/>
            <a:ext cx="12170832" cy="5818132"/>
          </a:xfrm>
          <a:prstGeom prst="rect">
            <a:avLst/>
          </a:prstGeom>
          <a:solidFill>
            <a:srgbClr val="FFFFFF">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2" name="Ryhmä 11">
            <a:extLst>
              <a:ext uri="{FF2B5EF4-FFF2-40B4-BE49-F238E27FC236}">
                <a16:creationId xmlns:a16="http://schemas.microsoft.com/office/drawing/2014/main" id="{F31EF498-A4BD-7EE4-9166-9399446A4501}"/>
              </a:ext>
            </a:extLst>
          </p:cNvPr>
          <p:cNvGrpSpPr/>
          <p:nvPr/>
        </p:nvGrpSpPr>
        <p:grpSpPr>
          <a:xfrm>
            <a:off x="3193622" y="2279075"/>
            <a:ext cx="2622314" cy="3930292"/>
            <a:chOff x="3193622" y="2279075"/>
            <a:chExt cx="2622314" cy="3930292"/>
          </a:xfrm>
        </p:grpSpPr>
        <p:sp>
          <p:nvSpPr>
            <p:cNvPr id="116" name="Tekstiruutu 115">
              <a:extLst>
                <a:ext uri="{FF2B5EF4-FFF2-40B4-BE49-F238E27FC236}">
                  <a16:creationId xmlns:a16="http://schemas.microsoft.com/office/drawing/2014/main" id="{C7BB1031-B99A-4808-A133-6DDD1ACFDA56}"/>
                </a:ext>
              </a:extLst>
            </p:cNvPr>
            <p:cNvSpPr txBox="1"/>
            <p:nvPr/>
          </p:nvSpPr>
          <p:spPr>
            <a:xfrm>
              <a:off x="3240029" y="4774873"/>
              <a:ext cx="257590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4472C4"/>
                  </a:solidFill>
                  <a:effectLst/>
                  <a:uLnTx/>
                  <a:uFillTx/>
                  <a:latin typeface="Tw Cen MT Condensed" panose="020B0606020104020203" pitchFamily="34" charset="0"/>
                  <a:ea typeface="+mn-ea"/>
                  <a:cs typeface="+mn-cs"/>
                </a:rPr>
                <a:t>CONNECTIONS</a:t>
              </a:r>
            </a:p>
          </p:txBody>
        </p:sp>
        <p:grpSp>
          <p:nvGrpSpPr>
            <p:cNvPr id="6" name="Ryhmä 5">
              <a:extLst>
                <a:ext uri="{FF2B5EF4-FFF2-40B4-BE49-F238E27FC236}">
                  <a16:creationId xmlns:a16="http://schemas.microsoft.com/office/drawing/2014/main" id="{A3B54062-69CB-8D7E-124E-40856A6049D2}"/>
                </a:ext>
              </a:extLst>
            </p:cNvPr>
            <p:cNvGrpSpPr/>
            <p:nvPr/>
          </p:nvGrpSpPr>
          <p:grpSpPr>
            <a:xfrm>
              <a:off x="3275164" y="2279075"/>
              <a:ext cx="2358000" cy="2587993"/>
              <a:chOff x="3301544" y="1958632"/>
              <a:chExt cx="2358000" cy="2587993"/>
            </a:xfrm>
          </p:grpSpPr>
          <p:sp>
            <p:nvSpPr>
              <p:cNvPr id="13" name="Ellipsi 12">
                <a:extLst>
                  <a:ext uri="{FF2B5EF4-FFF2-40B4-BE49-F238E27FC236}">
                    <a16:creationId xmlns:a16="http://schemas.microsoft.com/office/drawing/2014/main" id="{230F602F-042B-498C-B9F8-B86B4850B312}"/>
                  </a:ext>
                </a:extLst>
              </p:cNvPr>
              <p:cNvSpPr/>
              <p:nvPr/>
            </p:nvSpPr>
            <p:spPr>
              <a:xfrm>
                <a:off x="3301544" y="2890625"/>
                <a:ext cx="2358000" cy="1656000"/>
              </a:xfrm>
              <a:prstGeom prst="ellipse">
                <a:avLst/>
              </a:prstGeom>
              <a:solidFill>
                <a:srgbClr val="62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panose="020B0606020104020203" pitchFamily="34" charset="0"/>
                    <a:ea typeface="+mn-ea"/>
                    <a:cs typeface="+mn-cs"/>
                  </a:rPr>
                  <a:t>EMBRACING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panose="020B0606020104020203" pitchFamily="34" charset="0"/>
                    <a:ea typeface="+mn-ea"/>
                    <a:cs typeface="+mn-cs"/>
                  </a:rPr>
                  <a:t>COMPLEXITY IN SUSTAINABILITY</a:t>
                </a:r>
              </a:p>
            </p:txBody>
          </p:sp>
          <p:grpSp>
            <p:nvGrpSpPr>
              <p:cNvPr id="42" name="Ryhmä 41">
                <a:extLst>
                  <a:ext uri="{FF2B5EF4-FFF2-40B4-BE49-F238E27FC236}">
                    <a16:creationId xmlns:a16="http://schemas.microsoft.com/office/drawing/2014/main" id="{DA8B3819-B6F7-46B5-A025-0D82A30A98C2}"/>
                  </a:ext>
                </a:extLst>
              </p:cNvPr>
              <p:cNvGrpSpPr/>
              <p:nvPr/>
            </p:nvGrpSpPr>
            <p:grpSpPr>
              <a:xfrm>
                <a:off x="3785765" y="1958632"/>
                <a:ext cx="1408631" cy="1401613"/>
                <a:chOff x="2954788" y="4133254"/>
                <a:chExt cx="2162408" cy="2208900"/>
              </a:xfrm>
              <a:solidFill>
                <a:schemeClr val="accent6">
                  <a:lumMod val="10000"/>
                </a:schemeClr>
              </a:solidFill>
            </p:grpSpPr>
            <p:cxnSp>
              <p:nvCxnSpPr>
                <p:cNvPr id="43" name="Suora yhdysviiva 42">
                  <a:extLst>
                    <a:ext uri="{FF2B5EF4-FFF2-40B4-BE49-F238E27FC236}">
                      <a16:creationId xmlns:a16="http://schemas.microsoft.com/office/drawing/2014/main" id="{D52B21BD-6053-4D44-859C-ABA6E7EE6C0D}"/>
                    </a:ext>
                  </a:extLst>
                </p:cNvPr>
                <p:cNvCxnSpPr>
                  <a:cxnSpLocks/>
                  <a:stCxn id="97" idx="2"/>
                  <a:endCxn id="61" idx="5"/>
                </p:cNvCxnSpPr>
                <p:nvPr/>
              </p:nvCxnSpPr>
              <p:spPr>
                <a:xfrm flipH="1" flipV="1">
                  <a:off x="4370200" y="5786353"/>
                  <a:ext cx="632284" cy="418880"/>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4" name="Suora yhdysviiva 43">
                  <a:extLst>
                    <a:ext uri="{FF2B5EF4-FFF2-40B4-BE49-F238E27FC236}">
                      <a16:creationId xmlns:a16="http://schemas.microsoft.com/office/drawing/2014/main" id="{967DE1CC-6F53-4D2D-9729-71ECF4C7CB3E}"/>
                    </a:ext>
                  </a:extLst>
                </p:cNvPr>
                <p:cNvCxnSpPr>
                  <a:cxnSpLocks/>
                  <a:endCxn id="59" idx="5"/>
                </p:cNvCxnSpPr>
                <p:nvPr/>
              </p:nvCxnSpPr>
              <p:spPr>
                <a:xfrm flipH="1" flipV="1">
                  <a:off x="4145080" y="5613297"/>
                  <a:ext cx="601989" cy="170901"/>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5" name="Suora yhdysviiva 44">
                  <a:extLst>
                    <a:ext uri="{FF2B5EF4-FFF2-40B4-BE49-F238E27FC236}">
                      <a16:creationId xmlns:a16="http://schemas.microsoft.com/office/drawing/2014/main" id="{21F8CB93-CCD9-48EE-90F8-6EB8A278C2E4}"/>
                    </a:ext>
                  </a:extLst>
                </p:cNvPr>
                <p:cNvCxnSpPr>
                  <a:cxnSpLocks/>
                  <a:stCxn id="95" idx="3"/>
                  <a:endCxn id="105" idx="4"/>
                </p:cNvCxnSpPr>
                <p:nvPr/>
              </p:nvCxnSpPr>
              <p:spPr>
                <a:xfrm flipH="1" flipV="1">
                  <a:off x="3327627" y="6308114"/>
                  <a:ext cx="1382075" cy="34031"/>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6" name="Suora yhdysviiva 45">
                  <a:extLst>
                    <a:ext uri="{FF2B5EF4-FFF2-40B4-BE49-F238E27FC236}">
                      <a16:creationId xmlns:a16="http://schemas.microsoft.com/office/drawing/2014/main" id="{5A6D2C25-9D09-4B35-A5C5-E41A0F2C3CC8}"/>
                    </a:ext>
                  </a:extLst>
                </p:cNvPr>
                <p:cNvCxnSpPr>
                  <a:cxnSpLocks/>
                  <a:stCxn id="60" idx="2"/>
                  <a:endCxn id="107" idx="5"/>
                </p:cNvCxnSpPr>
                <p:nvPr/>
              </p:nvCxnSpPr>
              <p:spPr>
                <a:xfrm flipH="1" flipV="1">
                  <a:off x="3694716" y="5971255"/>
                  <a:ext cx="228559" cy="46547"/>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7" name="Suora yhdysviiva 46">
                  <a:extLst>
                    <a:ext uri="{FF2B5EF4-FFF2-40B4-BE49-F238E27FC236}">
                      <a16:creationId xmlns:a16="http://schemas.microsoft.com/office/drawing/2014/main" id="{49E3DFB3-AF8B-49C2-A622-51F0F6567F2F}"/>
                    </a:ext>
                  </a:extLst>
                </p:cNvPr>
                <p:cNvCxnSpPr>
                  <a:cxnSpLocks/>
                  <a:stCxn id="94" idx="3"/>
                </p:cNvCxnSpPr>
                <p:nvPr/>
              </p:nvCxnSpPr>
              <p:spPr>
                <a:xfrm flipH="1" flipV="1">
                  <a:off x="3625610" y="6080450"/>
                  <a:ext cx="868649" cy="99412"/>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8" name="Suora yhdysviiva 47">
                  <a:extLst>
                    <a:ext uri="{FF2B5EF4-FFF2-40B4-BE49-F238E27FC236}">
                      <a16:creationId xmlns:a16="http://schemas.microsoft.com/office/drawing/2014/main" id="{B504776E-9F06-4D79-BAE9-73156E72A993}"/>
                    </a:ext>
                  </a:extLst>
                </p:cNvPr>
                <p:cNvCxnSpPr>
                  <a:cxnSpLocks/>
                  <a:stCxn id="61" idx="4"/>
                  <a:endCxn id="96" idx="0"/>
                </p:cNvCxnSpPr>
                <p:nvPr/>
              </p:nvCxnSpPr>
              <p:spPr>
                <a:xfrm flipV="1">
                  <a:off x="4346071" y="5801911"/>
                  <a:ext cx="405854" cy="78914"/>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9" name="Suora yhdysviiva 48">
                  <a:extLst>
                    <a:ext uri="{FF2B5EF4-FFF2-40B4-BE49-F238E27FC236}">
                      <a16:creationId xmlns:a16="http://schemas.microsoft.com/office/drawing/2014/main" id="{AF40674C-1EC4-41CF-AFB7-B467C32079B7}"/>
                    </a:ext>
                  </a:extLst>
                </p:cNvPr>
                <p:cNvCxnSpPr>
                  <a:cxnSpLocks/>
                  <a:stCxn id="95" idx="2"/>
                  <a:endCxn id="104" idx="4"/>
                </p:cNvCxnSpPr>
                <p:nvPr/>
              </p:nvCxnSpPr>
              <p:spPr>
                <a:xfrm flipH="1" flipV="1">
                  <a:off x="3066599" y="5968901"/>
                  <a:ext cx="1599287" cy="373244"/>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0" name="Suora yhdysviiva 49">
                  <a:extLst>
                    <a:ext uri="{FF2B5EF4-FFF2-40B4-BE49-F238E27FC236}">
                      <a16:creationId xmlns:a16="http://schemas.microsoft.com/office/drawing/2014/main" id="{FC88A381-D7ED-42E4-88AA-022BDD94EA6F}"/>
                    </a:ext>
                  </a:extLst>
                </p:cNvPr>
                <p:cNvCxnSpPr>
                  <a:cxnSpLocks/>
                  <a:stCxn id="59" idx="2"/>
                </p:cNvCxnSpPr>
                <p:nvPr/>
              </p:nvCxnSpPr>
              <p:spPr>
                <a:xfrm>
                  <a:off x="4042870" y="5707769"/>
                  <a:ext cx="416294" cy="493799"/>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1" name="Suora yhdysviiva 50">
                  <a:extLst>
                    <a:ext uri="{FF2B5EF4-FFF2-40B4-BE49-F238E27FC236}">
                      <a16:creationId xmlns:a16="http://schemas.microsoft.com/office/drawing/2014/main" id="{A42E29B6-86D2-47AD-9E03-A57262DF5A18}"/>
                    </a:ext>
                  </a:extLst>
                </p:cNvPr>
                <p:cNvCxnSpPr>
                  <a:cxnSpLocks/>
                  <a:stCxn id="60" idx="4"/>
                  <a:endCxn id="105" idx="4"/>
                </p:cNvCxnSpPr>
                <p:nvPr/>
              </p:nvCxnSpPr>
              <p:spPr>
                <a:xfrm flipH="1">
                  <a:off x="3327627" y="6017802"/>
                  <a:ext cx="673729" cy="290312"/>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2" name="Suora yhdysviiva 51">
                  <a:extLst>
                    <a:ext uri="{FF2B5EF4-FFF2-40B4-BE49-F238E27FC236}">
                      <a16:creationId xmlns:a16="http://schemas.microsoft.com/office/drawing/2014/main" id="{95578E39-439D-4BDC-BDB2-2676A40EFE9E}"/>
                    </a:ext>
                  </a:extLst>
                </p:cNvPr>
                <p:cNvCxnSpPr>
                  <a:cxnSpLocks/>
                  <a:stCxn id="58" idx="0"/>
                  <a:endCxn id="106" idx="0"/>
                </p:cNvCxnSpPr>
                <p:nvPr/>
              </p:nvCxnSpPr>
              <p:spPr>
                <a:xfrm flipH="1">
                  <a:off x="3397598" y="5631340"/>
                  <a:ext cx="359402" cy="136516"/>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53" name="Ryhmä 52">
                  <a:extLst>
                    <a:ext uri="{FF2B5EF4-FFF2-40B4-BE49-F238E27FC236}">
                      <a16:creationId xmlns:a16="http://schemas.microsoft.com/office/drawing/2014/main" id="{6DFC8388-E334-4936-A7AB-033DBDD7C215}"/>
                    </a:ext>
                  </a:extLst>
                </p:cNvPr>
                <p:cNvGrpSpPr/>
                <p:nvPr/>
              </p:nvGrpSpPr>
              <p:grpSpPr>
                <a:xfrm>
                  <a:off x="2954788" y="4133254"/>
                  <a:ext cx="2162408" cy="2208900"/>
                  <a:chOff x="2942289" y="3964493"/>
                  <a:chExt cx="2162408" cy="2208900"/>
                </a:xfrm>
                <a:grpFill/>
              </p:grpSpPr>
              <p:grpSp>
                <p:nvGrpSpPr>
                  <p:cNvPr id="56" name="Ryhmä 55">
                    <a:extLst>
                      <a:ext uri="{FF2B5EF4-FFF2-40B4-BE49-F238E27FC236}">
                        <a16:creationId xmlns:a16="http://schemas.microsoft.com/office/drawing/2014/main" id="{755FA89E-CBE8-4341-9965-9EE481C83007}"/>
                      </a:ext>
                    </a:extLst>
                  </p:cNvPr>
                  <p:cNvGrpSpPr/>
                  <p:nvPr/>
                </p:nvGrpSpPr>
                <p:grpSpPr>
                  <a:xfrm>
                    <a:off x="2942289" y="5599095"/>
                    <a:ext cx="739935" cy="540258"/>
                    <a:chOff x="2857244" y="5390813"/>
                    <a:chExt cx="1223839" cy="739583"/>
                  </a:xfrm>
                  <a:grpFill/>
                </p:grpSpPr>
                <p:sp>
                  <p:nvSpPr>
                    <p:cNvPr id="104" name="Säännöllinen viisikulmio 105">
                      <a:extLst>
                        <a:ext uri="{FF2B5EF4-FFF2-40B4-BE49-F238E27FC236}">
                          <a16:creationId xmlns:a16="http://schemas.microsoft.com/office/drawing/2014/main" id="{98DA5806-B24D-40B8-9F76-F562E5982ED0}"/>
                        </a:ext>
                      </a:extLst>
                    </p:cNvPr>
                    <p:cNvSpPr/>
                    <p:nvPr/>
                  </p:nvSpPr>
                  <p:spPr>
                    <a:xfrm>
                      <a:off x="2857244" y="5437432"/>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105" name="Säännöllinen viisikulmio 106">
                      <a:extLst>
                        <a:ext uri="{FF2B5EF4-FFF2-40B4-BE49-F238E27FC236}">
                          <a16:creationId xmlns:a16="http://schemas.microsoft.com/office/drawing/2014/main" id="{4C8B3AD1-A9B6-495D-9DE0-18BFCBEE8F31}"/>
                        </a:ext>
                      </a:extLst>
                    </p:cNvPr>
                    <p:cNvSpPr/>
                    <p:nvPr/>
                  </p:nvSpPr>
                  <p:spPr>
                    <a:xfrm>
                      <a:off x="3288981" y="5901796"/>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106" name="Säännöllinen viisikulmio 107">
                      <a:extLst>
                        <a:ext uri="{FF2B5EF4-FFF2-40B4-BE49-F238E27FC236}">
                          <a16:creationId xmlns:a16="http://schemas.microsoft.com/office/drawing/2014/main" id="{01101CC3-CE2C-4FFD-B6EE-D9E7D925FAA8}"/>
                        </a:ext>
                      </a:extLst>
                    </p:cNvPr>
                    <p:cNvSpPr/>
                    <p:nvPr/>
                  </p:nvSpPr>
                  <p:spPr>
                    <a:xfrm>
                      <a:off x="3475354" y="5390813"/>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107" name="Säännöllinen viisikulmio 108">
                      <a:extLst>
                        <a:ext uri="{FF2B5EF4-FFF2-40B4-BE49-F238E27FC236}">
                          <a16:creationId xmlns:a16="http://schemas.microsoft.com/office/drawing/2014/main" id="{5F598314-C1CD-4E91-ABEE-635C63B11A06}"/>
                        </a:ext>
                      </a:extLst>
                    </p:cNvPr>
                    <p:cNvSpPr/>
                    <p:nvPr/>
                  </p:nvSpPr>
                  <p:spPr>
                    <a:xfrm>
                      <a:off x="3852483" y="5581938"/>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cxnSp>
                  <p:nvCxnSpPr>
                    <p:cNvPr id="108" name="Suora yhdysviiva 107">
                      <a:extLst>
                        <a:ext uri="{FF2B5EF4-FFF2-40B4-BE49-F238E27FC236}">
                          <a16:creationId xmlns:a16="http://schemas.microsoft.com/office/drawing/2014/main" id="{A38483B5-36CE-43B5-9408-FFB83A8DBDB0}"/>
                        </a:ext>
                      </a:extLst>
                    </p:cNvPr>
                    <p:cNvCxnSpPr>
                      <a:cxnSpLocks/>
                      <a:stCxn id="104" idx="4"/>
                      <a:endCxn id="105" idx="1"/>
                    </p:cNvCxnSpPr>
                    <p:nvPr/>
                  </p:nvCxnSpPr>
                  <p:spPr>
                    <a:xfrm>
                      <a:off x="3042185" y="5666031"/>
                      <a:ext cx="246796" cy="323082"/>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9" name="Suora yhdysviiva 108">
                      <a:extLst>
                        <a:ext uri="{FF2B5EF4-FFF2-40B4-BE49-F238E27FC236}">
                          <a16:creationId xmlns:a16="http://schemas.microsoft.com/office/drawing/2014/main" id="{0BE00931-B0FB-4258-907D-1D72233887D9}"/>
                        </a:ext>
                      </a:extLst>
                    </p:cNvPr>
                    <p:cNvCxnSpPr>
                      <a:cxnSpLocks/>
                      <a:stCxn id="104" idx="5"/>
                      <a:endCxn id="107" idx="2"/>
                    </p:cNvCxnSpPr>
                    <p:nvPr/>
                  </p:nvCxnSpPr>
                  <p:spPr>
                    <a:xfrm>
                      <a:off x="3085844" y="5524749"/>
                      <a:ext cx="810298" cy="285788"/>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10" name="Suora yhdysviiva 109">
                      <a:extLst>
                        <a:ext uri="{FF2B5EF4-FFF2-40B4-BE49-F238E27FC236}">
                          <a16:creationId xmlns:a16="http://schemas.microsoft.com/office/drawing/2014/main" id="{027FA007-0083-46C5-A83F-2603DACA1CE1}"/>
                        </a:ext>
                      </a:extLst>
                    </p:cNvPr>
                    <p:cNvCxnSpPr>
                      <a:cxnSpLocks/>
                      <a:stCxn id="106" idx="4"/>
                      <a:endCxn id="107" idx="1"/>
                    </p:cNvCxnSpPr>
                    <p:nvPr/>
                  </p:nvCxnSpPr>
                  <p:spPr>
                    <a:xfrm>
                      <a:off x="3660295" y="5619412"/>
                      <a:ext cx="192188" cy="49843"/>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11" name="Suora yhdysviiva 110">
                      <a:extLst>
                        <a:ext uri="{FF2B5EF4-FFF2-40B4-BE49-F238E27FC236}">
                          <a16:creationId xmlns:a16="http://schemas.microsoft.com/office/drawing/2014/main" id="{08C65896-98AD-4E54-8F90-A562061ABF5C}"/>
                        </a:ext>
                      </a:extLst>
                    </p:cNvPr>
                    <p:cNvCxnSpPr>
                      <a:cxnSpLocks/>
                      <a:stCxn id="106" idx="1"/>
                      <a:endCxn id="104" idx="5"/>
                    </p:cNvCxnSpPr>
                    <p:nvPr/>
                  </p:nvCxnSpPr>
                  <p:spPr>
                    <a:xfrm flipH="1">
                      <a:off x="3085844" y="5478130"/>
                      <a:ext cx="389510" cy="46619"/>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12" name="Suora yhdysviiva 111">
                      <a:extLst>
                        <a:ext uri="{FF2B5EF4-FFF2-40B4-BE49-F238E27FC236}">
                          <a16:creationId xmlns:a16="http://schemas.microsoft.com/office/drawing/2014/main" id="{1C1A2045-950B-4673-90C7-A4FD7E917117}"/>
                        </a:ext>
                      </a:extLst>
                    </p:cNvPr>
                    <p:cNvCxnSpPr>
                      <a:cxnSpLocks/>
                      <a:stCxn id="107" idx="2"/>
                      <a:endCxn id="105" idx="5"/>
                    </p:cNvCxnSpPr>
                    <p:nvPr/>
                  </p:nvCxnSpPr>
                  <p:spPr>
                    <a:xfrm flipH="1">
                      <a:off x="3517581" y="5810537"/>
                      <a:ext cx="378561" cy="178576"/>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13" name="Suora yhdysviiva 112">
                      <a:extLst>
                        <a:ext uri="{FF2B5EF4-FFF2-40B4-BE49-F238E27FC236}">
                          <a16:creationId xmlns:a16="http://schemas.microsoft.com/office/drawing/2014/main" id="{3C3AC8C1-DA7F-4E62-8222-CC50CFB5DD4B}"/>
                        </a:ext>
                      </a:extLst>
                    </p:cNvPr>
                    <p:cNvCxnSpPr>
                      <a:cxnSpLocks/>
                      <a:stCxn id="105" idx="0"/>
                    </p:cNvCxnSpPr>
                    <p:nvPr/>
                  </p:nvCxnSpPr>
                  <p:spPr>
                    <a:xfrm flipV="1">
                      <a:off x="3403281" y="5619411"/>
                      <a:ext cx="114300" cy="282385"/>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grpSp>
              <p:grpSp>
                <p:nvGrpSpPr>
                  <p:cNvPr id="57" name="Ryhmä 56">
                    <a:extLst>
                      <a:ext uri="{FF2B5EF4-FFF2-40B4-BE49-F238E27FC236}">
                        <a16:creationId xmlns:a16="http://schemas.microsoft.com/office/drawing/2014/main" id="{6FEF0C57-5D5E-43A9-A073-0B5209D8A2B6}"/>
                      </a:ext>
                    </a:extLst>
                  </p:cNvPr>
                  <p:cNvGrpSpPr/>
                  <p:nvPr/>
                </p:nvGrpSpPr>
                <p:grpSpPr>
                  <a:xfrm>
                    <a:off x="4410865" y="5633158"/>
                    <a:ext cx="693832" cy="540235"/>
                    <a:chOff x="4396229" y="5388058"/>
                    <a:chExt cx="1118619" cy="684296"/>
                  </a:xfrm>
                  <a:grpFill/>
                </p:grpSpPr>
                <p:sp>
                  <p:nvSpPr>
                    <p:cNvPr id="94" name="Säännöllinen viisikulmio 115">
                      <a:extLst>
                        <a:ext uri="{FF2B5EF4-FFF2-40B4-BE49-F238E27FC236}">
                          <a16:creationId xmlns:a16="http://schemas.microsoft.com/office/drawing/2014/main" id="{74D7D0E5-9166-4772-ADD7-E70B9E411285}"/>
                        </a:ext>
                      </a:extLst>
                    </p:cNvPr>
                    <p:cNvSpPr/>
                    <p:nvPr/>
                  </p:nvSpPr>
                  <p:spPr>
                    <a:xfrm>
                      <a:off x="4396229" y="5638195"/>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95" name="Säännöllinen viisikulmio 116">
                      <a:extLst>
                        <a:ext uri="{FF2B5EF4-FFF2-40B4-BE49-F238E27FC236}">
                          <a16:creationId xmlns:a16="http://schemas.microsoft.com/office/drawing/2014/main" id="{BCA092EE-DBAE-4686-8249-EB4B3C2B6BD1}"/>
                        </a:ext>
                      </a:extLst>
                    </p:cNvPr>
                    <p:cNvSpPr/>
                    <p:nvPr/>
                  </p:nvSpPr>
                  <p:spPr>
                    <a:xfrm>
                      <a:off x="4743573" y="5843754"/>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96" name="Säännöllinen viisikulmio 117">
                      <a:extLst>
                        <a:ext uri="{FF2B5EF4-FFF2-40B4-BE49-F238E27FC236}">
                          <a16:creationId xmlns:a16="http://schemas.microsoft.com/office/drawing/2014/main" id="{E60DFCD4-68E9-444E-A43F-C444FDA5AEA4}"/>
                        </a:ext>
                      </a:extLst>
                    </p:cNvPr>
                    <p:cNvSpPr/>
                    <p:nvPr/>
                  </p:nvSpPr>
                  <p:spPr>
                    <a:xfrm>
                      <a:off x="4811647" y="5388058"/>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97" name="Säännöllinen viisikulmio 118">
                      <a:extLst>
                        <a:ext uri="{FF2B5EF4-FFF2-40B4-BE49-F238E27FC236}">
                          <a16:creationId xmlns:a16="http://schemas.microsoft.com/office/drawing/2014/main" id="{AFD246F7-473A-497C-88C3-3796329B91F6}"/>
                        </a:ext>
                      </a:extLst>
                    </p:cNvPr>
                    <p:cNvSpPr/>
                    <p:nvPr/>
                  </p:nvSpPr>
                  <p:spPr>
                    <a:xfrm>
                      <a:off x="5286248" y="5670332"/>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cxnSp>
                  <p:nvCxnSpPr>
                    <p:cNvPr id="98" name="Suora yhdysviiva 97">
                      <a:extLst>
                        <a:ext uri="{FF2B5EF4-FFF2-40B4-BE49-F238E27FC236}">
                          <a16:creationId xmlns:a16="http://schemas.microsoft.com/office/drawing/2014/main" id="{62270E1A-A747-4502-83E2-D3ECBED10E2D}"/>
                        </a:ext>
                      </a:extLst>
                    </p:cNvPr>
                    <p:cNvCxnSpPr>
                      <a:cxnSpLocks/>
                      <a:stCxn id="94" idx="4"/>
                      <a:endCxn id="95" idx="1"/>
                    </p:cNvCxnSpPr>
                    <p:nvPr/>
                  </p:nvCxnSpPr>
                  <p:spPr>
                    <a:xfrm>
                      <a:off x="4581170" y="5866794"/>
                      <a:ext cx="162403" cy="64277"/>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99" name="Suora yhdysviiva 98">
                      <a:extLst>
                        <a:ext uri="{FF2B5EF4-FFF2-40B4-BE49-F238E27FC236}">
                          <a16:creationId xmlns:a16="http://schemas.microsoft.com/office/drawing/2014/main" id="{A570A643-8213-4EDD-A2BD-7B371C88B561}"/>
                        </a:ext>
                      </a:extLst>
                    </p:cNvPr>
                    <p:cNvCxnSpPr>
                      <a:cxnSpLocks/>
                      <a:stCxn id="94" idx="5"/>
                      <a:endCxn id="97" idx="2"/>
                    </p:cNvCxnSpPr>
                    <p:nvPr/>
                  </p:nvCxnSpPr>
                  <p:spPr>
                    <a:xfrm>
                      <a:off x="4624829" y="5725512"/>
                      <a:ext cx="705078" cy="173419"/>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0" name="Suora yhdysviiva 99">
                      <a:extLst>
                        <a:ext uri="{FF2B5EF4-FFF2-40B4-BE49-F238E27FC236}">
                          <a16:creationId xmlns:a16="http://schemas.microsoft.com/office/drawing/2014/main" id="{3F8FE160-461A-49EA-A2CE-475216047DF2}"/>
                        </a:ext>
                      </a:extLst>
                    </p:cNvPr>
                    <p:cNvCxnSpPr>
                      <a:cxnSpLocks/>
                      <a:endCxn id="97" idx="1"/>
                    </p:cNvCxnSpPr>
                    <p:nvPr/>
                  </p:nvCxnSpPr>
                  <p:spPr>
                    <a:xfrm>
                      <a:off x="5037569" y="5493020"/>
                      <a:ext cx="248679" cy="264629"/>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1" name="Suora yhdysviiva 100">
                      <a:extLst>
                        <a:ext uri="{FF2B5EF4-FFF2-40B4-BE49-F238E27FC236}">
                          <a16:creationId xmlns:a16="http://schemas.microsoft.com/office/drawing/2014/main" id="{90E45DAC-335C-41C2-A12E-B42EA8DADCCF}"/>
                        </a:ext>
                      </a:extLst>
                    </p:cNvPr>
                    <p:cNvCxnSpPr>
                      <a:cxnSpLocks/>
                      <a:stCxn id="96" idx="1"/>
                      <a:endCxn id="94" idx="0"/>
                    </p:cNvCxnSpPr>
                    <p:nvPr/>
                  </p:nvCxnSpPr>
                  <p:spPr>
                    <a:xfrm flipH="1">
                      <a:off x="4510529" y="5475375"/>
                      <a:ext cx="301118" cy="162820"/>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2" name="Suora yhdysviiva 101">
                      <a:extLst>
                        <a:ext uri="{FF2B5EF4-FFF2-40B4-BE49-F238E27FC236}">
                          <a16:creationId xmlns:a16="http://schemas.microsoft.com/office/drawing/2014/main" id="{969ACE11-B95E-4A56-85AA-861439782A2A}"/>
                        </a:ext>
                      </a:extLst>
                    </p:cNvPr>
                    <p:cNvCxnSpPr>
                      <a:cxnSpLocks/>
                      <a:stCxn id="97" idx="2"/>
                      <a:endCxn id="95" idx="5"/>
                    </p:cNvCxnSpPr>
                    <p:nvPr/>
                  </p:nvCxnSpPr>
                  <p:spPr>
                    <a:xfrm flipH="1">
                      <a:off x="4972173" y="5898931"/>
                      <a:ext cx="357734" cy="32140"/>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3" name="Suora yhdysviiva 102">
                      <a:extLst>
                        <a:ext uri="{FF2B5EF4-FFF2-40B4-BE49-F238E27FC236}">
                          <a16:creationId xmlns:a16="http://schemas.microsoft.com/office/drawing/2014/main" id="{8FEE86F2-5793-4271-8DE6-C6B593DB7D65}"/>
                        </a:ext>
                      </a:extLst>
                    </p:cNvPr>
                    <p:cNvCxnSpPr>
                      <a:cxnSpLocks/>
                      <a:stCxn id="95" idx="0"/>
                      <a:endCxn id="96" idx="2"/>
                    </p:cNvCxnSpPr>
                    <p:nvPr/>
                  </p:nvCxnSpPr>
                  <p:spPr>
                    <a:xfrm flipH="1" flipV="1">
                      <a:off x="4855306" y="5616657"/>
                      <a:ext cx="2567" cy="227097"/>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grpSp>
              <p:sp>
                <p:nvSpPr>
                  <p:cNvPr id="58" name="Säännöllinen viisikulmio 138">
                    <a:extLst>
                      <a:ext uri="{FF2B5EF4-FFF2-40B4-BE49-F238E27FC236}">
                        <a16:creationId xmlns:a16="http://schemas.microsoft.com/office/drawing/2014/main" id="{83A24446-E18C-43FC-AAFC-1A0EB2C0E38F}"/>
                      </a:ext>
                    </a:extLst>
                  </p:cNvPr>
                  <p:cNvSpPr/>
                  <p:nvPr/>
                </p:nvSpPr>
                <p:spPr>
                  <a:xfrm>
                    <a:off x="3681331" y="5462579"/>
                    <a:ext cx="126339" cy="152858"/>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59" name="Säännöllinen viisikulmio 139">
                    <a:extLst>
                      <a:ext uri="{FF2B5EF4-FFF2-40B4-BE49-F238E27FC236}">
                        <a16:creationId xmlns:a16="http://schemas.microsoft.com/office/drawing/2014/main" id="{731850D8-FE6F-41F9-AD83-192FCF03BC3E}"/>
                      </a:ext>
                    </a:extLst>
                  </p:cNvPr>
                  <p:cNvSpPr/>
                  <p:nvPr/>
                </p:nvSpPr>
                <p:spPr>
                  <a:xfrm>
                    <a:off x="4006242" y="5386150"/>
                    <a:ext cx="126339" cy="152858"/>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60" name="Säännöllinen viisikulmio 140">
                    <a:extLst>
                      <a:ext uri="{FF2B5EF4-FFF2-40B4-BE49-F238E27FC236}">
                        <a16:creationId xmlns:a16="http://schemas.microsoft.com/office/drawing/2014/main" id="{3650B3FF-20C0-48FD-A949-C1261B4F1468}"/>
                      </a:ext>
                    </a:extLst>
                  </p:cNvPr>
                  <p:cNvSpPr/>
                  <p:nvPr/>
                </p:nvSpPr>
                <p:spPr>
                  <a:xfrm>
                    <a:off x="3886647" y="5696183"/>
                    <a:ext cx="126339" cy="152858"/>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61" name="Säännöllinen viisikulmio 141">
                    <a:extLst>
                      <a:ext uri="{FF2B5EF4-FFF2-40B4-BE49-F238E27FC236}">
                        <a16:creationId xmlns:a16="http://schemas.microsoft.com/office/drawing/2014/main" id="{F6F6863A-F8BC-4B44-B640-0EA2A87BA0D3}"/>
                      </a:ext>
                    </a:extLst>
                  </p:cNvPr>
                  <p:cNvSpPr/>
                  <p:nvPr/>
                </p:nvSpPr>
                <p:spPr>
                  <a:xfrm>
                    <a:off x="4231362" y="5559206"/>
                    <a:ext cx="126339" cy="152858"/>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cxnSp>
                <p:nvCxnSpPr>
                  <p:cNvPr id="62" name="Suora yhdysviiva 61">
                    <a:extLst>
                      <a:ext uri="{FF2B5EF4-FFF2-40B4-BE49-F238E27FC236}">
                        <a16:creationId xmlns:a16="http://schemas.microsoft.com/office/drawing/2014/main" id="{B15623BA-8201-4A74-AEE4-9995133B4D58}"/>
                      </a:ext>
                    </a:extLst>
                  </p:cNvPr>
                  <p:cNvCxnSpPr>
                    <a:cxnSpLocks/>
                    <a:stCxn id="58" idx="0"/>
                    <a:endCxn id="59" idx="1"/>
                  </p:cNvCxnSpPr>
                  <p:nvPr/>
                </p:nvCxnSpPr>
                <p:spPr>
                  <a:xfrm flipV="1">
                    <a:off x="3744501" y="5444536"/>
                    <a:ext cx="261741" cy="18043"/>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63" name="Suora yhdysviiva 62">
                    <a:extLst>
                      <a:ext uri="{FF2B5EF4-FFF2-40B4-BE49-F238E27FC236}">
                        <a16:creationId xmlns:a16="http://schemas.microsoft.com/office/drawing/2014/main" id="{3D1A5E6B-2130-44A3-92B9-A77856D9833A}"/>
                      </a:ext>
                    </a:extLst>
                  </p:cNvPr>
                  <p:cNvCxnSpPr>
                    <a:cxnSpLocks/>
                    <a:stCxn id="58" idx="5"/>
                    <a:endCxn id="61" idx="2"/>
                  </p:cNvCxnSpPr>
                  <p:nvPr/>
                </p:nvCxnSpPr>
                <p:spPr>
                  <a:xfrm>
                    <a:off x="3807670" y="5520966"/>
                    <a:ext cx="447821" cy="191098"/>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64" name="Suora yhdysviiva 63">
                    <a:extLst>
                      <a:ext uri="{FF2B5EF4-FFF2-40B4-BE49-F238E27FC236}">
                        <a16:creationId xmlns:a16="http://schemas.microsoft.com/office/drawing/2014/main" id="{C98709D9-1506-4E58-9F0B-127EA193DC00}"/>
                      </a:ext>
                    </a:extLst>
                  </p:cNvPr>
                  <p:cNvCxnSpPr>
                    <a:cxnSpLocks/>
                    <a:stCxn id="60" idx="4"/>
                    <a:endCxn id="61" idx="2"/>
                  </p:cNvCxnSpPr>
                  <p:nvPr/>
                </p:nvCxnSpPr>
                <p:spPr>
                  <a:xfrm flipV="1">
                    <a:off x="3988857" y="5712064"/>
                    <a:ext cx="266634" cy="136977"/>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65" name="Suora yhdysviiva 64">
                    <a:extLst>
                      <a:ext uri="{FF2B5EF4-FFF2-40B4-BE49-F238E27FC236}">
                        <a16:creationId xmlns:a16="http://schemas.microsoft.com/office/drawing/2014/main" id="{AD4352ED-A2BE-4CDD-A296-C1B5FF3C25D0}"/>
                      </a:ext>
                    </a:extLst>
                  </p:cNvPr>
                  <p:cNvCxnSpPr>
                    <a:cxnSpLocks/>
                    <a:stCxn id="60" idx="1"/>
                    <a:endCxn id="58" idx="4"/>
                  </p:cNvCxnSpPr>
                  <p:nvPr/>
                </p:nvCxnSpPr>
                <p:spPr>
                  <a:xfrm flipH="1" flipV="1">
                    <a:off x="3783541" y="5615437"/>
                    <a:ext cx="103106" cy="139132"/>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66" name="Suora yhdysviiva 65">
                    <a:extLst>
                      <a:ext uri="{FF2B5EF4-FFF2-40B4-BE49-F238E27FC236}">
                        <a16:creationId xmlns:a16="http://schemas.microsoft.com/office/drawing/2014/main" id="{3A23079C-5543-46A0-B55B-7BFD8A1503D1}"/>
                      </a:ext>
                    </a:extLst>
                  </p:cNvPr>
                  <p:cNvCxnSpPr>
                    <a:cxnSpLocks/>
                    <a:stCxn id="61" idx="0"/>
                    <a:endCxn id="59" idx="5"/>
                  </p:cNvCxnSpPr>
                  <p:nvPr/>
                </p:nvCxnSpPr>
                <p:spPr>
                  <a:xfrm flipH="1" flipV="1">
                    <a:off x="4132581" y="5444536"/>
                    <a:ext cx="161951" cy="114670"/>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67" name="Suora yhdysviiva 66">
                    <a:extLst>
                      <a:ext uri="{FF2B5EF4-FFF2-40B4-BE49-F238E27FC236}">
                        <a16:creationId xmlns:a16="http://schemas.microsoft.com/office/drawing/2014/main" id="{8D838012-857A-4D14-A731-40140BA6BCB7}"/>
                      </a:ext>
                    </a:extLst>
                  </p:cNvPr>
                  <p:cNvCxnSpPr>
                    <a:cxnSpLocks/>
                    <a:stCxn id="59" idx="2"/>
                    <a:endCxn id="60" idx="0"/>
                  </p:cNvCxnSpPr>
                  <p:nvPr/>
                </p:nvCxnSpPr>
                <p:spPr>
                  <a:xfrm flipH="1">
                    <a:off x="3949817" y="5539008"/>
                    <a:ext cx="80554" cy="157175"/>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68" name="Säännöllinen viisikulmio 176">
                    <a:extLst>
                      <a:ext uri="{FF2B5EF4-FFF2-40B4-BE49-F238E27FC236}">
                        <a16:creationId xmlns:a16="http://schemas.microsoft.com/office/drawing/2014/main" id="{E12F6A4A-C724-45DF-852E-53AE0BCD5279}"/>
                      </a:ext>
                    </a:extLst>
                  </p:cNvPr>
                  <p:cNvSpPr/>
                  <p:nvPr/>
                </p:nvSpPr>
                <p:spPr>
                  <a:xfrm>
                    <a:off x="3368266" y="4695113"/>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69" name="Säännöllinen viisikulmio 178">
                    <a:extLst>
                      <a:ext uri="{FF2B5EF4-FFF2-40B4-BE49-F238E27FC236}">
                        <a16:creationId xmlns:a16="http://schemas.microsoft.com/office/drawing/2014/main" id="{2DBC4DA8-1D0F-410A-B0A5-630C8B3DDE17}"/>
                      </a:ext>
                    </a:extLst>
                  </p:cNvPr>
                  <p:cNvSpPr/>
                  <p:nvPr/>
                </p:nvSpPr>
                <p:spPr>
                  <a:xfrm>
                    <a:off x="3916046" y="4960321"/>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70" name="Säännöllinen viisikulmio 179">
                    <a:extLst>
                      <a:ext uri="{FF2B5EF4-FFF2-40B4-BE49-F238E27FC236}">
                        <a16:creationId xmlns:a16="http://schemas.microsoft.com/office/drawing/2014/main" id="{106CD884-3240-486B-8938-C69DA8E3CCC2}"/>
                      </a:ext>
                    </a:extLst>
                  </p:cNvPr>
                  <p:cNvSpPr/>
                  <p:nvPr/>
                </p:nvSpPr>
                <p:spPr>
                  <a:xfrm>
                    <a:off x="4439930" y="4510943"/>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cxnSp>
                <p:nvCxnSpPr>
                  <p:cNvPr id="71" name="Suora yhdysviiva 70">
                    <a:extLst>
                      <a:ext uri="{FF2B5EF4-FFF2-40B4-BE49-F238E27FC236}">
                        <a16:creationId xmlns:a16="http://schemas.microsoft.com/office/drawing/2014/main" id="{4F631499-FC58-4C03-8E51-52A43F780662}"/>
                      </a:ext>
                    </a:extLst>
                  </p:cNvPr>
                  <p:cNvCxnSpPr>
                    <a:cxnSpLocks/>
                    <a:stCxn id="68" idx="5"/>
                    <a:endCxn id="70" idx="1"/>
                  </p:cNvCxnSpPr>
                  <p:nvPr/>
                </p:nvCxnSpPr>
                <p:spPr>
                  <a:xfrm flipV="1">
                    <a:off x="3596866" y="4598260"/>
                    <a:ext cx="843064" cy="184170"/>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72" name="Suora yhdysviiva 71">
                    <a:extLst>
                      <a:ext uri="{FF2B5EF4-FFF2-40B4-BE49-F238E27FC236}">
                        <a16:creationId xmlns:a16="http://schemas.microsoft.com/office/drawing/2014/main" id="{985C54B4-D773-47B2-B52D-543BA193605F}"/>
                      </a:ext>
                    </a:extLst>
                  </p:cNvPr>
                  <p:cNvCxnSpPr>
                    <a:cxnSpLocks/>
                    <a:stCxn id="69" idx="5"/>
                    <a:endCxn id="70" idx="2"/>
                  </p:cNvCxnSpPr>
                  <p:nvPr/>
                </p:nvCxnSpPr>
                <p:spPr>
                  <a:xfrm flipV="1">
                    <a:off x="4144646" y="4739542"/>
                    <a:ext cx="338943" cy="308096"/>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73" name="Suora yhdysviiva 72">
                    <a:extLst>
                      <a:ext uri="{FF2B5EF4-FFF2-40B4-BE49-F238E27FC236}">
                        <a16:creationId xmlns:a16="http://schemas.microsoft.com/office/drawing/2014/main" id="{B354E581-151F-4F38-B7FE-DA40FE5DB061}"/>
                      </a:ext>
                    </a:extLst>
                  </p:cNvPr>
                  <p:cNvCxnSpPr>
                    <a:cxnSpLocks/>
                    <a:stCxn id="69" idx="1"/>
                    <a:endCxn id="68" idx="4"/>
                  </p:cNvCxnSpPr>
                  <p:nvPr/>
                </p:nvCxnSpPr>
                <p:spPr>
                  <a:xfrm flipH="1" flipV="1">
                    <a:off x="3553207" y="4923712"/>
                    <a:ext cx="362839" cy="123926"/>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74" name="Säännöllinen viisikulmio 243">
                    <a:extLst>
                      <a:ext uri="{FF2B5EF4-FFF2-40B4-BE49-F238E27FC236}">
                        <a16:creationId xmlns:a16="http://schemas.microsoft.com/office/drawing/2014/main" id="{03C8C6EE-4022-4776-A152-387D6D060F4A}"/>
                      </a:ext>
                    </a:extLst>
                  </p:cNvPr>
                  <p:cNvSpPr/>
                  <p:nvPr/>
                </p:nvSpPr>
                <p:spPr>
                  <a:xfrm>
                    <a:off x="3889543" y="3964493"/>
                    <a:ext cx="297736" cy="30784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cxnSp>
                <p:nvCxnSpPr>
                  <p:cNvPr id="75" name="Suora yhdysviiva 74">
                    <a:extLst>
                      <a:ext uri="{FF2B5EF4-FFF2-40B4-BE49-F238E27FC236}">
                        <a16:creationId xmlns:a16="http://schemas.microsoft.com/office/drawing/2014/main" id="{50E658B3-5AD5-43EA-8C9E-DA5AC8311CE2}"/>
                      </a:ext>
                    </a:extLst>
                  </p:cNvPr>
                  <p:cNvCxnSpPr>
                    <a:cxnSpLocks/>
                    <a:stCxn id="68" idx="1"/>
                    <a:endCxn id="104" idx="0"/>
                  </p:cNvCxnSpPr>
                  <p:nvPr/>
                </p:nvCxnSpPr>
                <p:spPr>
                  <a:xfrm flipH="1">
                    <a:off x="3011390" y="4782430"/>
                    <a:ext cx="356876" cy="850720"/>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6" name="Suora yhdysviiva 75">
                    <a:extLst>
                      <a:ext uri="{FF2B5EF4-FFF2-40B4-BE49-F238E27FC236}">
                        <a16:creationId xmlns:a16="http://schemas.microsoft.com/office/drawing/2014/main" id="{43E12864-04EE-4998-B310-51B6A967D837}"/>
                      </a:ext>
                    </a:extLst>
                  </p:cNvPr>
                  <p:cNvCxnSpPr>
                    <a:cxnSpLocks/>
                    <a:stCxn id="68" idx="2"/>
                    <a:endCxn id="106" idx="0"/>
                  </p:cNvCxnSpPr>
                  <p:nvPr/>
                </p:nvCxnSpPr>
                <p:spPr>
                  <a:xfrm flipH="1">
                    <a:off x="3385099" y="4923712"/>
                    <a:ext cx="26826" cy="675383"/>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7" name="Suora yhdysviiva 76">
                    <a:extLst>
                      <a:ext uri="{FF2B5EF4-FFF2-40B4-BE49-F238E27FC236}">
                        <a16:creationId xmlns:a16="http://schemas.microsoft.com/office/drawing/2014/main" id="{8F144434-F125-46DD-945A-21158EBA5F9F}"/>
                      </a:ext>
                    </a:extLst>
                  </p:cNvPr>
                  <p:cNvCxnSpPr>
                    <a:cxnSpLocks/>
                    <a:stCxn id="68" idx="4"/>
                    <a:endCxn id="107" idx="0"/>
                  </p:cNvCxnSpPr>
                  <p:nvPr/>
                </p:nvCxnSpPr>
                <p:spPr>
                  <a:xfrm>
                    <a:off x="3553207" y="4923712"/>
                    <a:ext cx="59904" cy="814998"/>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8" name="Suora yhdysviiva 77">
                    <a:extLst>
                      <a:ext uri="{FF2B5EF4-FFF2-40B4-BE49-F238E27FC236}">
                        <a16:creationId xmlns:a16="http://schemas.microsoft.com/office/drawing/2014/main" id="{45B1BA50-2F1D-470D-A85E-E2BC415377D5}"/>
                      </a:ext>
                    </a:extLst>
                  </p:cNvPr>
                  <p:cNvCxnSpPr>
                    <a:cxnSpLocks/>
                    <a:stCxn id="68" idx="2"/>
                    <a:endCxn id="105" idx="1"/>
                  </p:cNvCxnSpPr>
                  <p:nvPr/>
                </p:nvCxnSpPr>
                <p:spPr>
                  <a:xfrm flipH="1">
                    <a:off x="3203312" y="4923712"/>
                    <a:ext cx="208613" cy="1112435"/>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9" name="Suora yhdysviiva 78">
                    <a:extLst>
                      <a:ext uri="{FF2B5EF4-FFF2-40B4-BE49-F238E27FC236}">
                        <a16:creationId xmlns:a16="http://schemas.microsoft.com/office/drawing/2014/main" id="{9D958F94-F1BA-4D15-BBD6-81650FD30EDE}"/>
                      </a:ext>
                    </a:extLst>
                  </p:cNvPr>
                  <p:cNvCxnSpPr>
                    <a:cxnSpLocks/>
                    <a:stCxn id="59" idx="0"/>
                    <a:endCxn id="69" idx="4"/>
                  </p:cNvCxnSpPr>
                  <p:nvPr/>
                </p:nvCxnSpPr>
                <p:spPr>
                  <a:xfrm flipV="1">
                    <a:off x="4069412" y="5188920"/>
                    <a:ext cx="31575" cy="197230"/>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0" name="Suora yhdysviiva 79">
                    <a:extLst>
                      <a:ext uri="{FF2B5EF4-FFF2-40B4-BE49-F238E27FC236}">
                        <a16:creationId xmlns:a16="http://schemas.microsoft.com/office/drawing/2014/main" id="{031FFFBC-2BE5-47B0-84D2-04408CE71E29}"/>
                      </a:ext>
                    </a:extLst>
                  </p:cNvPr>
                  <p:cNvCxnSpPr>
                    <a:cxnSpLocks/>
                    <a:stCxn id="69" idx="5"/>
                    <a:endCxn id="61" idx="0"/>
                  </p:cNvCxnSpPr>
                  <p:nvPr/>
                </p:nvCxnSpPr>
                <p:spPr>
                  <a:xfrm>
                    <a:off x="4144646" y="5047638"/>
                    <a:ext cx="149886" cy="511568"/>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1" name="Suora yhdysviiva 80">
                    <a:extLst>
                      <a:ext uri="{FF2B5EF4-FFF2-40B4-BE49-F238E27FC236}">
                        <a16:creationId xmlns:a16="http://schemas.microsoft.com/office/drawing/2014/main" id="{3A6DBA80-1E50-432E-8D0A-7136E19BD2A0}"/>
                      </a:ext>
                    </a:extLst>
                  </p:cNvPr>
                  <p:cNvCxnSpPr>
                    <a:cxnSpLocks/>
                    <a:stCxn id="69" idx="1"/>
                    <a:endCxn id="58" idx="0"/>
                  </p:cNvCxnSpPr>
                  <p:nvPr/>
                </p:nvCxnSpPr>
                <p:spPr>
                  <a:xfrm flipH="1">
                    <a:off x="3744501" y="5047638"/>
                    <a:ext cx="171545" cy="414941"/>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2" name="Suora yhdysviiva 81">
                    <a:extLst>
                      <a:ext uri="{FF2B5EF4-FFF2-40B4-BE49-F238E27FC236}">
                        <a16:creationId xmlns:a16="http://schemas.microsoft.com/office/drawing/2014/main" id="{7D80AE59-4F7F-4892-8770-18B0AF436758}"/>
                      </a:ext>
                    </a:extLst>
                  </p:cNvPr>
                  <p:cNvCxnSpPr>
                    <a:cxnSpLocks/>
                    <a:stCxn id="69" idx="2"/>
                    <a:endCxn id="60" idx="1"/>
                  </p:cNvCxnSpPr>
                  <p:nvPr/>
                </p:nvCxnSpPr>
                <p:spPr>
                  <a:xfrm flipH="1">
                    <a:off x="3886647" y="5188920"/>
                    <a:ext cx="73058" cy="565649"/>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3" name="Suora yhdysviiva 82">
                    <a:extLst>
                      <a:ext uri="{FF2B5EF4-FFF2-40B4-BE49-F238E27FC236}">
                        <a16:creationId xmlns:a16="http://schemas.microsoft.com/office/drawing/2014/main" id="{0845B98E-0AB5-4A18-A9DE-A8CC4552A0D2}"/>
                      </a:ext>
                    </a:extLst>
                  </p:cNvPr>
                  <p:cNvCxnSpPr>
                    <a:cxnSpLocks/>
                    <a:stCxn id="95" idx="1"/>
                    <a:endCxn id="70" idx="4"/>
                  </p:cNvCxnSpPr>
                  <p:nvPr/>
                </p:nvCxnSpPr>
                <p:spPr>
                  <a:xfrm flipH="1" flipV="1">
                    <a:off x="4624871" y="4739542"/>
                    <a:ext cx="1436" cy="1322303"/>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4" name="Suora yhdysviiva 83">
                    <a:extLst>
                      <a:ext uri="{FF2B5EF4-FFF2-40B4-BE49-F238E27FC236}">
                        <a16:creationId xmlns:a16="http://schemas.microsoft.com/office/drawing/2014/main" id="{86BA008D-A093-42C7-ADAC-9F2DB01B32B8}"/>
                      </a:ext>
                    </a:extLst>
                  </p:cNvPr>
                  <p:cNvCxnSpPr>
                    <a:cxnSpLocks/>
                    <a:stCxn id="96" idx="0"/>
                    <a:endCxn id="70" idx="5"/>
                  </p:cNvCxnSpPr>
                  <p:nvPr/>
                </p:nvCxnSpPr>
                <p:spPr>
                  <a:xfrm flipH="1" flipV="1">
                    <a:off x="4668530" y="4598260"/>
                    <a:ext cx="70896" cy="1034890"/>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5" name="Suora yhdysviiva 84">
                    <a:extLst>
                      <a:ext uri="{FF2B5EF4-FFF2-40B4-BE49-F238E27FC236}">
                        <a16:creationId xmlns:a16="http://schemas.microsoft.com/office/drawing/2014/main" id="{D35A793F-575E-45DF-A3D4-38BEDED80C02}"/>
                      </a:ext>
                    </a:extLst>
                  </p:cNvPr>
                  <p:cNvCxnSpPr>
                    <a:cxnSpLocks/>
                    <a:stCxn id="97" idx="0"/>
                    <a:endCxn id="70" idx="5"/>
                  </p:cNvCxnSpPr>
                  <p:nvPr/>
                </p:nvCxnSpPr>
                <p:spPr>
                  <a:xfrm flipH="1" flipV="1">
                    <a:off x="4668530" y="4598260"/>
                    <a:ext cx="365271" cy="1257738"/>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7" name="Suora yhdysviiva 86">
                    <a:extLst>
                      <a:ext uri="{FF2B5EF4-FFF2-40B4-BE49-F238E27FC236}">
                        <a16:creationId xmlns:a16="http://schemas.microsoft.com/office/drawing/2014/main" id="{7735A561-9B7B-418B-9748-16CCFC19AB70}"/>
                      </a:ext>
                    </a:extLst>
                  </p:cNvPr>
                  <p:cNvCxnSpPr>
                    <a:cxnSpLocks/>
                    <a:stCxn id="94" idx="1"/>
                    <a:endCxn id="70" idx="2"/>
                  </p:cNvCxnSpPr>
                  <p:nvPr/>
                </p:nvCxnSpPr>
                <p:spPr>
                  <a:xfrm flipV="1">
                    <a:off x="4410864" y="4739542"/>
                    <a:ext cx="72725" cy="1160020"/>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9" name="Suora yhdysviiva 88">
                    <a:extLst>
                      <a:ext uri="{FF2B5EF4-FFF2-40B4-BE49-F238E27FC236}">
                        <a16:creationId xmlns:a16="http://schemas.microsoft.com/office/drawing/2014/main" id="{E631B1CC-DDF7-480A-9F88-F60278C3ACED}"/>
                      </a:ext>
                    </a:extLst>
                  </p:cNvPr>
                  <p:cNvCxnSpPr>
                    <a:cxnSpLocks/>
                    <a:stCxn id="68" idx="0"/>
                    <a:endCxn id="74" idx="2"/>
                  </p:cNvCxnSpPr>
                  <p:nvPr/>
                </p:nvCxnSpPr>
                <p:spPr>
                  <a:xfrm flipV="1">
                    <a:off x="3482566" y="4272332"/>
                    <a:ext cx="463840" cy="422781"/>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90" name="Suora yhdysviiva 89">
                    <a:extLst>
                      <a:ext uri="{FF2B5EF4-FFF2-40B4-BE49-F238E27FC236}">
                        <a16:creationId xmlns:a16="http://schemas.microsoft.com/office/drawing/2014/main" id="{C4AFB94B-0BDC-4D18-BDA7-C1C4375422FD}"/>
                      </a:ext>
                    </a:extLst>
                  </p:cNvPr>
                  <p:cNvCxnSpPr>
                    <a:cxnSpLocks/>
                    <a:stCxn id="70" idx="0"/>
                    <a:endCxn id="74" idx="5"/>
                  </p:cNvCxnSpPr>
                  <p:nvPr/>
                </p:nvCxnSpPr>
                <p:spPr>
                  <a:xfrm flipH="1" flipV="1">
                    <a:off x="4187279" y="4082077"/>
                    <a:ext cx="366951" cy="428866"/>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91" name="Suora yhdysviiva 90">
                    <a:extLst>
                      <a:ext uri="{FF2B5EF4-FFF2-40B4-BE49-F238E27FC236}">
                        <a16:creationId xmlns:a16="http://schemas.microsoft.com/office/drawing/2014/main" id="{FE78DF59-6543-4BD0-80D8-B0B6BCD01C87}"/>
                      </a:ext>
                    </a:extLst>
                  </p:cNvPr>
                  <p:cNvCxnSpPr>
                    <a:cxnSpLocks/>
                    <a:stCxn id="69" idx="0"/>
                    <a:endCxn id="74" idx="4"/>
                  </p:cNvCxnSpPr>
                  <p:nvPr/>
                </p:nvCxnSpPr>
                <p:spPr>
                  <a:xfrm flipV="1">
                    <a:off x="4030346" y="4272332"/>
                    <a:ext cx="100070" cy="687989"/>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92" name="Suora yhdysviiva 91">
                    <a:extLst>
                      <a:ext uri="{FF2B5EF4-FFF2-40B4-BE49-F238E27FC236}">
                        <a16:creationId xmlns:a16="http://schemas.microsoft.com/office/drawing/2014/main" id="{17402AE5-EBC7-44AD-B6EF-95202C580B9A}"/>
                      </a:ext>
                    </a:extLst>
                  </p:cNvPr>
                  <p:cNvCxnSpPr>
                    <a:cxnSpLocks/>
                    <a:stCxn id="107" idx="0"/>
                    <a:endCxn id="74" idx="2"/>
                  </p:cNvCxnSpPr>
                  <p:nvPr/>
                </p:nvCxnSpPr>
                <p:spPr>
                  <a:xfrm flipV="1">
                    <a:off x="3613111" y="4272332"/>
                    <a:ext cx="333295" cy="1466378"/>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93" name="Suora yhdysviiva 92">
                    <a:extLst>
                      <a:ext uri="{FF2B5EF4-FFF2-40B4-BE49-F238E27FC236}">
                        <a16:creationId xmlns:a16="http://schemas.microsoft.com/office/drawing/2014/main" id="{A0040E7D-0D38-4857-910D-A8DD8C9B748B}"/>
                      </a:ext>
                    </a:extLst>
                  </p:cNvPr>
                  <p:cNvCxnSpPr>
                    <a:cxnSpLocks/>
                    <a:stCxn id="61" idx="5"/>
                    <a:endCxn id="74" idx="4"/>
                  </p:cNvCxnSpPr>
                  <p:nvPr/>
                </p:nvCxnSpPr>
                <p:spPr>
                  <a:xfrm flipH="1" flipV="1">
                    <a:off x="4130416" y="4272332"/>
                    <a:ext cx="227285" cy="1345260"/>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grpSp>
            <p:cxnSp>
              <p:nvCxnSpPr>
                <p:cNvPr id="54" name="Suora yhdysviiva 53">
                  <a:extLst>
                    <a:ext uri="{FF2B5EF4-FFF2-40B4-BE49-F238E27FC236}">
                      <a16:creationId xmlns:a16="http://schemas.microsoft.com/office/drawing/2014/main" id="{85FB1B3D-522B-4BD9-ADBB-4490FA4E62C2}"/>
                    </a:ext>
                  </a:extLst>
                </p:cNvPr>
                <p:cNvCxnSpPr>
                  <a:cxnSpLocks/>
                  <a:stCxn id="94" idx="1"/>
                  <a:endCxn id="60" idx="4"/>
                </p:cNvCxnSpPr>
                <p:nvPr/>
              </p:nvCxnSpPr>
              <p:spPr>
                <a:xfrm flipH="1" flipV="1">
                  <a:off x="4001356" y="6017802"/>
                  <a:ext cx="422007" cy="50521"/>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5" name="Suora yhdysviiva 54">
                  <a:extLst>
                    <a:ext uri="{FF2B5EF4-FFF2-40B4-BE49-F238E27FC236}">
                      <a16:creationId xmlns:a16="http://schemas.microsoft.com/office/drawing/2014/main" id="{33235AD2-F41D-462D-8B2C-8B1A1C28F1C2}"/>
                    </a:ext>
                  </a:extLst>
                </p:cNvPr>
                <p:cNvCxnSpPr>
                  <a:cxnSpLocks/>
                  <a:stCxn id="95" idx="2"/>
                  <a:endCxn id="60" idx="3"/>
                </p:cNvCxnSpPr>
                <p:nvPr/>
              </p:nvCxnSpPr>
              <p:spPr>
                <a:xfrm flipH="1" flipV="1">
                  <a:off x="3962316" y="6017802"/>
                  <a:ext cx="703570" cy="324343"/>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grpSp>
        </p:grpSp>
        <p:sp>
          <p:nvSpPr>
            <p:cNvPr id="11" name="TextBox 130">
              <a:extLst>
                <a:ext uri="{FF2B5EF4-FFF2-40B4-BE49-F238E27FC236}">
                  <a16:creationId xmlns:a16="http://schemas.microsoft.com/office/drawing/2014/main" id="{BA338449-0636-319E-CBBF-ABB4D947BF52}"/>
                </a:ext>
              </a:extLst>
            </p:cNvPr>
            <p:cNvSpPr txBox="1"/>
            <p:nvPr/>
          </p:nvSpPr>
          <p:spPr>
            <a:xfrm>
              <a:off x="3193622" y="5563036"/>
              <a:ext cx="2599980" cy="646331"/>
            </a:xfrm>
            <a:prstGeom prst="rect">
              <a:avLst/>
            </a:prstGeom>
            <a:noFill/>
          </p:spPr>
          <p:txBody>
            <a:bodyPr wrap="square" rtlCol="0">
              <a:spAutoFit/>
            </a:bodyPr>
            <a:lstStyle/>
            <a:p>
              <a:pPr lvl="0" algn="ctr">
                <a:defRPr/>
              </a:pPr>
              <a:r>
                <a:rPr lang="en-US" b="1">
                  <a:solidFill>
                    <a:srgbClr val="3E8853"/>
                  </a:solidFill>
                </a:rPr>
                <a:t>How to frame the problem? </a:t>
              </a:r>
            </a:p>
          </p:txBody>
        </p:sp>
      </p:grpSp>
    </p:spTree>
    <p:extLst>
      <p:ext uri="{BB962C8B-B14F-4D97-AF65-F5344CB8AC3E}">
        <p14:creationId xmlns:p14="http://schemas.microsoft.com/office/powerpoint/2010/main" val="2760574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27B7C6F6-4579-4D42-9857-ED1B2EE07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4382347"/>
            <a:ext cx="5688020" cy="21539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3115D92B-5CCA-670A-5B7C-9DBDEA986736}"/>
              </a:ext>
            </a:extLst>
          </p:cNvPr>
          <p:cNvSpPr>
            <a:spLocks noGrp="1"/>
          </p:cNvSpPr>
          <p:nvPr>
            <p:ph type="title"/>
          </p:nvPr>
        </p:nvSpPr>
        <p:spPr>
          <a:xfrm>
            <a:off x="573024" y="4608575"/>
            <a:ext cx="5242560" cy="1765715"/>
          </a:xfrm>
        </p:spPr>
        <p:txBody>
          <a:bodyPr vert="horz" lIns="91440" tIns="45720" rIns="91440" bIns="45720" rtlCol="0">
            <a:normAutofit/>
          </a:bodyPr>
          <a:lstStyle/>
          <a:p>
            <a:pPr algn="r"/>
            <a:r>
              <a:rPr kumimoji="0" lang="en-US" sz="2800" b="0" i="0" u="none" strike="noStrike" kern="1200" cap="all" spc="100" normalizeH="0" baseline="0" noProof="0">
                <a:ln>
                  <a:noFill/>
                </a:ln>
                <a:solidFill>
                  <a:srgbClr val="FFFFFF"/>
                </a:solidFill>
                <a:effectLst/>
                <a:uLnTx/>
                <a:uFillTx/>
                <a:latin typeface="Tw Cen MT Condensed" panose="020B0606020104020203"/>
                <a:ea typeface="+mj-ea"/>
                <a:cs typeface="+mj-cs"/>
              </a:rPr>
              <a:t>STEP 2</a:t>
            </a:r>
            <a:br>
              <a:rPr kumimoji="0" lang="en-US" sz="8000" b="0" i="0" u="none" strike="noStrike" kern="1200" cap="all" spc="100" normalizeH="0" baseline="0" noProof="0">
                <a:ln>
                  <a:noFill/>
                </a:ln>
                <a:solidFill>
                  <a:srgbClr val="FFFFFF"/>
                </a:solidFill>
                <a:effectLst/>
                <a:uLnTx/>
                <a:uFillTx/>
                <a:latin typeface="Tw Cen MT Condensed" panose="020B0606020104020203"/>
                <a:ea typeface="+mj-ea"/>
                <a:cs typeface="+mj-cs"/>
              </a:rPr>
            </a:br>
            <a:r>
              <a:rPr lang="en-US" sz="8000">
                <a:solidFill>
                  <a:srgbClr val="FFFFFF"/>
                </a:solidFill>
              </a:rPr>
              <a:t>Connections</a:t>
            </a:r>
          </a:p>
        </p:txBody>
      </p:sp>
      <p:pic>
        <p:nvPicPr>
          <p:cNvPr id="3" name="Kuva 2" descr="Hämähäkinseitti">
            <a:extLst>
              <a:ext uri="{FF2B5EF4-FFF2-40B4-BE49-F238E27FC236}">
                <a16:creationId xmlns:a16="http://schemas.microsoft.com/office/drawing/2014/main" id="{AE9EF5C0-F4AA-76D3-5C41-0519E3BAFF6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27547" y="321733"/>
            <a:ext cx="5688020" cy="3899748"/>
          </a:xfrm>
          <a:prstGeom prst="rect">
            <a:avLst/>
          </a:prstGeom>
        </p:spPr>
      </p:pic>
      <p:sp>
        <p:nvSpPr>
          <p:cNvPr id="44" name="Rectangle 43">
            <a:extLst>
              <a:ext uri="{FF2B5EF4-FFF2-40B4-BE49-F238E27FC236}">
                <a16:creationId xmlns:a16="http://schemas.microsoft.com/office/drawing/2014/main" id="{7E6D8249-E901-4E71-B15A-A7F5D7F7B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321732"/>
            <a:ext cx="5693835" cy="6214534"/>
          </a:xfrm>
          <a:prstGeom prst="rect">
            <a:avLst/>
          </a:prstGeom>
          <a:solidFill>
            <a:srgbClr val="4E6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isällön paikkamerkki 3">
            <a:extLst>
              <a:ext uri="{FF2B5EF4-FFF2-40B4-BE49-F238E27FC236}">
                <a16:creationId xmlns:a16="http://schemas.microsoft.com/office/drawing/2014/main" id="{F134ECF5-E010-984C-76C9-ECBD6C22E652}"/>
              </a:ext>
            </a:extLst>
          </p:cNvPr>
          <p:cNvSpPr>
            <a:spLocks noGrp="1"/>
          </p:cNvSpPr>
          <p:nvPr>
            <p:ph idx="1"/>
          </p:nvPr>
        </p:nvSpPr>
        <p:spPr>
          <a:xfrm>
            <a:off x="6661064" y="1002818"/>
            <a:ext cx="4724573" cy="4852362"/>
          </a:xfrm>
        </p:spPr>
        <p:txBody>
          <a:bodyPr vert="horz" lIns="45720" tIns="45720" rIns="45720" bIns="45720" rtlCol="0" anchor="ctr">
            <a:normAutofit/>
          </a:bodyPr>
          <a:lstStyle/>
          <a:p>
            <a:pPr marL="0" indent="0">
              <a:buNone/>
            </a:pPr>
            <a:endParaRPr kumimoji="0" lang="en-US" sz="6000" b="0" i="0" u="none" strike="noStrike" kern="1200" cap="none" spc="0" normalizeH="0" baseline="0" noProof="0">
              <a:ln>
                <a:noFill/>
              </a:ln>
              <a:solidFill>
                <a:srgbClr val="FFFFFF"/>
              </a:solidFill>
              <a:effectLst/>
              <a:uLnTx/>
              <a:uFillTx/>
              <a:ea typeface="+mn-ea"/>
              <a:cs typeface="+mn-cs"/>
            </a:endParaRPr>
          </a:p>
          <a:p>
            <a:pPr marL="0" indent="0">
              <a:buNone/>
            </a:pPr>
            <a:r>
              <a:rPr lang="en-US" sz="6000" b="1">
                <a:solidFill>
                  <a:srgbClr val="FFFFFF"/>
                </a:solidFill>
              </a:rPr>
              <a:t>How to frame the problem? </a:t>
            </a:r>
          </a:p>
          <a:p>
            <a:pPr marL="0" marR="0" lvl="0" indent="0" fontAlgn="auto">
              <a:spcBef>
                <a:spcPts val="1200"/>
              </a:spcBef>
              <a:spcAft>
                <a:spcPts val="200"/>
              </a:spcAft>
              <a:buSzPct val="100000"/>
              <a:buFont typeface="Tw Cen MT" panose="020B0602020104020603" pitchFamily="34" charset="0"/>
              <a:buNone/>
              <a:tabLst/>
              <a:defRPr/>
            </a:pPr>
            <a:endParaRPr kumimoji="0" lang="en-US" sz="6000" b="0" i="0" u="none" strike="noStrike" cap="none" spc="0" normalizeH="0" baseline="0" noProof="0">
              <a:ln>
                <a:noFill/>
              </a:ln>
              <a:solidFill>
                <a:srgbClr val="FFFFFF"/>
              </a:solidFill>
              <a:effectLst/>
              <a:uLnTx/>
              <a:uFillTx/>
            </a:endParaRPr>
          </a:p>
        </p:txBody>
      </p:sp>
      <p:grpSp>
        <p:nvGrpSpPr>
          <p:cNvPr id="5" name="Ryhmä 4">
            <a:extLst>
              <a:ext uri="{FF2B5EF4-FFF2-40B4-BE49-F238E27FC236}">
                <a16:creationId xmlns:a16="http://schemas.microsoft.com/office/drawing/2014/main" id="{557E5939-9FBD-58BE-427D-736063BE5861}"/>
              </a:ext>
            </a:extLst>
          </p:cNvPr>
          <p:cNvGrpSpPr/>
          <p:nvPr/>
        </p:nvGrpSpPr>
        <p:grpSpPr>
          <a:xfrm>
            <a:off x="3796144" y="1995051"/>
            <a:ext cx="1994703" cy="2068859"/>
            <a:chOff x="286196" y="3989016"/>
            <a:chExt cx="2880000" cy="2894846"/>
          </a:xfrm>
        </p:grpSpPr>
        <p:sp>
          <p:nvSpPr>
            <p:cNvPr id="6" name="Ellipsi 5">
              <a:extLst>
                <a:ext uri="{FF2B5EF4-FFF2-40B4-BE49-F238E27FC236}">
                  <a16:creationId xmlns:a16="http://schemas.microsoft.com/office/drawing/2014/main" id="{3837B12D-7CF0-7729-38C4-95AED6EA0AD9}"/>
                </a:ext>
              </a:extLst>
            </p:cNvPr>
            <p:cNvSpPr/>
            <p:nvPr/>
          </p:nvSpPr>
          <p:spPr>
            <a:xfrm>
              <a:off x="286196" y="5083862"/>
              <a:ext cx="2880000" cy="1800000"/>
            </a:xfrm>
            <a:prstGeom prst="ellipse">
              <a:avLst/>
            </a:prstGeom>
            <a:solidFill>
              <a:srgbClr val="62A39F">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panose="020B0606020104020203" pitchFamily="34" charset="0"/>
                  <a:ea typeface="+mn-ea"/>
                  <a:cs typeface="+mn-cs"/>
                </a:rPr>
                <a:t>EMBRACING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panose="020B0606020104020203" pitchFamily="34" charset="0"/>
                  <a:ea typeface="+mn-ea"/>
                  <a:cs typeface="+mn-cs"/>
                </a:rPr>
                <a:t>COMPLEXITY IN SUSTAINABILITY</a:t>
              </a:r>
            </a:p>
          </p:txBody>
        </p:sp>
        <p:grpSp>
          <p:nvGrpSpPr>
            <p:cNvPr id="7" name="Ryhmä 6">
              <a:extLst>
                <a:ext uri="{FF2B5EF4-FFF2-40B4-BE49-F238E27FC236}">
                  <a16:creationId xmlns:a16="http://schemas.microsoft.com/office/drawing/2014/main" id="{A5D72142-0053-B4B3-28E0-483CFD9CC09A}"/>
                </a:ext>
              </a:extLst>
            </p:cNvPr>
            <p:cNvGrpSpPr/>
            <p:nvPr/>
          </p:nvGrpSpPr>
          <p:grpSpPr>
            <a:xfrm>
              <a:off x="902028" y="3989016"/>
              <a:ext cx="1583375" cy="1562249"/>
              <a:chOff x="2954788" y="4133254"/>
              <a:chExt cx="2162409" cy="2208900"/>
            </a:xfrm>
            <a:solidFill>
              <a:schemeClr val="accent6">
                <a:lumMod val="10000"/>
              </a:schemeClr>
            </a:solidFill>
          </p:grpSpPr>
          <p:cxnSp>
            <p:nvCxnSpPr>
              <p:cNvPr id="8" name="Suora yhdysviiva 7">
                <a:extLst>
                  <a:ext uri="{FF2B5EF4-FFF2-40B4-BE49-F238E27FC236}">
                    <a16:creationId xmlns:a16="http://schemas.microsoft.com/office/drawing/2014/main" id="{3AAD3447-02C5-FEA0-1003-6483012691C9}"/>
                  </a:ext>
                </a:extLst>
              </p:cNvPr>
              <p:cNvCxnSpPr>
                <a:cxnSpLocks/>
                <a:stCxn id="65" idx="2"/>
                <a:endCxn id="27" idx="5"/>
              </p:cNvCxnSpPr>
              <p:nvPr/>
            </p:nvCxnSpPr>
            <p:spPr>
              <a:xfrm flipH="1" flipV="1">
                <a:off x="4370200" y="5786353"/>
                <a:ext cx="632284" cy="418880"/>
              </a:xfrm>
              <a:prstGeom prst="line">
                <a:avLst/>
              </a:prstGeom>
              <a:grpFill/>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9" name="Suora yhdysviiva 8">
                <a:extLst>
                  <a:ext uri="{FF2B5EF4-FFF2-40B4-BE49-F238E27FC236}">
                    <a16:creationId xmlns:a16="http://schemas.microsoft.com/office/drawing/2014/main" id="{51C61D2E-83A1-8DD4-83F7-FE68A95208C1}"/>
                  </a:ext>
                </a:extLst>
              </p:cNvPr>
              <p:cNvCxnSpPr>
                <a:cxnSpLocks/>
                <a:endCxn id="25" idx="5"/>
              </p:cNvCxnSpPr>
              <p:nvPr/>
            </p:nvCxnSpPr>
            <p:spPr>
              <a:xfrm flipH="1" flipV="1">
                <a:off x="4145080" y="5613297"/>
                <a:ext cx="601989" cy="170901"/>
              </a:xfrm>
              <a:prstGeom prst="line">
                <a:avLst/>
              </a:prstGeom>
              <a:grpFill/>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0" name="Suora yhdysviiva 9">
                <a:extLst>
                  <a:ext uri="{FF2B5EF4-FFF2-40B4-BE49-F238E27FC236}">
                    <a16:creationId xmlns:a16="http://schemas.microsoft.com/office/drawing/2014/main" id="{7B407F6A-1F06-3295-97E9-9380750F6160}"/>
                  </a:ext>
                </a:extLst>
              </p:cNvPr>
              <p:cNvCxnSpPr>
                <a:cxnSpLocks/>
                <a:stCxn id="63" idx="3"/>
                <a:endCxn id="73" idx="4"/>
              </p:cNvCxnSpPr>
              <p:nvPr/>
            </p:nvCxnSpPr>
            <p:spPr>
              <a:xfrm flipH="1" flipV="1">
                <a:off x="3327627" y="6308114"/>
                <a:ext cx="1382075" cy="34031"/>
              </a:xfrm>
              <a:prstGeom prst="line">
                <a:avLst/>
              </a:prstGeom>
              <a:grpFill/>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1" name="Suora yhdysviiva 10">
                <a:extLst>
                  <a:ext uri="{FF2B5EF4-FFF2-40B4-BE49-F238E27FC236}">
                    <a16:creationId xmlns:a16="http://schemas.microsoft.com/office/drawing/2014/main" id="{C9BB8110-0835-375D-7853-0EFA79A7732D}"/>
                  </a:ext>
                </a:extLst>
              </p:cNvPr>
              <p:cNvCxnSpPr>
                <a:cxnSpLocks/>
                <a:stCxn id="26" idx="2"/>
                <a:endCxn id="75" idx="5"/>
              </p:cNvCxnSpPr>
              <p:nvPr/>
            </p:nvCxnSpPr>
            <p:spPr>
              <a:xfrm flipH="1" flipV="1">
                <a:off x="3694716" y="5971255"/>
                <a:ext cx="228559" cy="46547"/>
              </a:xfrm>
              <a:prstGeom prst="line">
                <a:avLst/>
              </a:prstGeom>
              <a:grpFill/>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2" name="Suora yhdysviiva 11">
                <a:extLst>
                  <a:ext uri="{FF2B5EF4-FFF2-40B4-BE49-F238E27FC236}">
                    <a16:creationId xmlns:a16="http://schemas.microsoft.com/office/drawing/2014/main" id="{4E35A2FB-BCDA-1C3F-4EA9-E61566E9C91D}"/>
                  </a:ext>
                </a:extLst>
              </p:cNvPr>
              <p:cNvCxnSpPr>
                <a:cxnSpLocks/>
                <a:stCxn id="62" idx="3"/>
              </p:cNvCxnSpPr>
              <p:nvPr/>
            </p:nvCxnSpPr>
            <p:spPr>
              <a:xfrm flipH="1" flipV="1">
                <a:off x="3625610" y="6080450"/>
                <a:ext cx="868649" cy="99412"/>
              </a:xfrm>
              <a:prstGeom prst="line">
                <a:avLst/>
              </a:prstGeom>
              <a:grpFill/>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3" name="Suora yhdysviiva 12">
                <a:extLst>
                  <a:ext uri="{FF2B5EF4-FFF2-40B4-BE49-F238E27FC236}">
                    <a16:creationId xmlns:a16="http://schemas.microsoft.com/office/drawing/2014/main" id="{52D93060-3F4B-3224-1F9A-6295933407C3}"/>
                  </a:ext>
                </a:extLst>
              </p:cNvPr>
              <p:cNvCxnSpPr>
                <a:cxnSpLocks/>
                <a:stCxn id="27" idx="4"/>
                <a:endCxn id="64" idx="0"/>
              </p:cNvCxnSpPr>
              <p:nvPr/>
            </p:nvCxnSpPr>
            <p:spPr>
              <a:xfrm flipV="1">
                <a:off x="4346071" y="5801911"/>
                <a:ext cx="405854" cy="78914"/>
              </a:xfrm>
              <a:prstGeom prst="line">
                <a:avLst/>
              </a:prstGeom>
              <a:grpFill/>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4" name="Suora yhdysviiva 13">
                <a:extLst>
                  <a:ext uri="{FF2B5EF4-FFF2-40B4-BE49-F238E27FC236}">
                    <a16:creationId xmlns:a16="http://schemas.microsoft.com/office/drawing/2014/main" id="{4285A766-2EFA-C2B1-778A-112B7EB92735}"/>
                  </a:ext>
                </a:extLst>
              </p:cNvPr>
              <p:cNvCxnSpPr>
                <a:cxnSpLocks/>
                <a:stCxn id="63" idx="2"/>
                <a:endCxn id="72" idx="4"/>
              </p:cNvCxnSpPr>
              <p:nvPr/>
            </p:nvCxnSpPr>
            <p:spPr>
              <a:xfrm flipH="1" flipV="1">
                <a:off x="3066599" y="5968901"/>
                <a:ext cx="1599287" cy="373244"/>
              </a:xfrm>
              <a:prstGeom prst="line">
                <a:avLst/>
              </a:prstGeom>
              <a:grpFill/>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5" name="Suora yhdysviiva 14">
                <a:extLst>
                  <a:ext uri="{FF2B5EF4-FFF2-40B4-BE49-F238E27FC236}">
                    <a16:creationId xmlns:a16="http://schemas.microsoft.com/office/drawing/2014/main" id="{614170F8-D02F-8DEC-5BA3-3BF41659576D}"/>
                  </a:ext>
                </a:extLst>
              </p:cNvPr>
              <p:cNvCxnSpPr>
                <a:cxnSpLocks/>
                <a:stCxn id="25" idx="2"/>
              </p:cNvCxnSpPr>
              <p:nvPr/>
            </p:nvCxnSpPr>
            <p:spPr>
              <a:xfrm>
                <a:off x="4042870" y="5707769"/>
                <a:ext cx="416294" cy="493799"/>
              </a:xfrm>
              <a:prstGeom prst="line">
                <a:avLst/>
              </a:prstGeom>
              <a:grpFill/>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7" name="Suora yhdysviiva 16">
                <a:extLst>
                  <a:ext uri="{FF2B5EF4-FFF2-40B4-BE49-F238E27FC236}">
                    <a16:creationId xmlns:a16="http://schemas.microsoft.com/office/drawing/2014/main" id="{08C6F9AD-07B5-8C1F-1434-115A9BE997FC}"/>
                  </a:ext>
                </a:extLst>
              </p:cNvPr>
              <p:cNvCxnSpPr>
                <a:cxnSpLocks/>
                <a:stCxn id="26" idx="4"/>
                <a:endCxn id="73" idx="4"/>
              </p:cNvCxnSpPr>
              <p:nvPr/>
            </p:nvCxnSpPr>
            <p:spPr>
              <a:xfrm flipH="1">
                <a:off x="3327627" y="6017802"/>
                <a:ext cx="673729" cy="290312"/>
              </a:xfrm>
              <a:prstGeom prst="line">
                <a:avLst/>
              </a:prstGeom>
              <a:grpFill/>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8" name="Suora yhdysviiva 17">
                <a:extLst>
                  <a:ext uri="{FF2B5EF4-FFF2-40B4-BE49-F238E27FC236}">
                    <a16:creationId xmlns:a16="http://schemas.microsoft.com/office/drawing/2014/main" id="{114CA3B3-EF8A-544E-0BFF-4CCBB04B7BD0}"/>
                  </a:ext>
                </a:extLst>
              </p:cNvPr>
              <p:cNvCxnSpPr>
                <a:cxnSpLocks/>
                <a:stCxn id="24" idx="0"/>
                <a:endCxn id="74" idx="0"/>
              </p:cNvCxnSpPr>
              <p:nvPr/>
            </p:nvCxnSpPr>
            <p:spPr>
              <a:xfrm flipH="1">
                <a:off x="3397598" y="5631340"/>
                <a:ext cx="359402" cy="136516"/>
              </a:xfrm>
              <a:prstGeom prst="line">
                <a:avLst/>
              </a:prstGeom>
              <a:grpFill/>
              <a:ln>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nvGrpSpPr>
              <p:cNvPr id="19" name="Ryhmä 18">
                <a:extLst>
                  <a:ext uri="{FF2B5EF4-FFF2-40B4-BE49-F238E27FC236}">
                    <a16:creationId xmlns:a16="http://schemas.microsoft.com/office/drawing/2014/main" id="{08F2845F-1B56-5B70-4136-C524DBA371D8}"/>
                  </a:ext>
                </a:extLst>
              </p:cNvPr>
              <p:cNvGrpSpPr/>
              <p:nvPr/>
            </p:nvGrpSpPr>
            <p:grpSpPr>
              <a:xfrm>
                <a:off x="2954788" y="4133254"/>
                <a:ext cx="2162409" cy="2208900"/>
                <a:chOff x="2942289" y="3964493"/>
                <a:chExt cx="2162409" cy="2208900"/>
              </a:xfrm>
              <a:grpFill/>
            </p:grpSpPr>
            <p:grpSp>
              <p:nvGrpSpPr>
                <p:cNvPr id="22" name="Ryhmä 21">
                  <a:extLst>
                    <a:ext uri="{FF2B5EF4-FFF2-40B4-BE49-F238E27FC236}">
                      <a16:creationId xmlns:a16="http://schemas.microsoft.com/office/drawing/2014/main" id="{5C1ACAE0-BD86-CE0F-63F6-78A5D3CB4B80}"/>
                    </a:ext>
                  </a:extLst>
                </p:cNvPr>
                <p:cNvGrpSpPr/>
                <p:nvPr/>
              </p:nvGrpSpPr>
              <p:grpSpPr>
                <a:xfrm>
                  <a:off x="2942289" y="5599095"/>
                  <a:ext cx="739935" cy="540258"/>
                  <a:chOff x="2857244" y="5390813"/>
                  <a:chExt cx="1223839" cy="739583"/>
                </a:xfrm>
                <a:grpFill/>
              </p:grpSpPr>
              <p:sp>
                <p:nvSpPr>
                  <p:cNvPr id="72" name="Säännöllinen viisikulmio 105">
                    <a:extLst>
                      <a:ext uri="{FF2B5EF4-FFF2-40B4-BE49-F238E27FC236}">
                        <a16:creationId xmlns:a16="http://schemas.microsoft.com/office/drawing/2014/main" id="{A73DFA2D-3FE7-F8F6-CA8F-37323FD3D205}"/>
                      </a:ext>
                    </a:extLst>
                  </p:cNvPr>
                  <p:cNvSpPr/>
                  <p:nvPr/>
                </p:nvSpPr>
                <p:spPr>
                  <a:xfrm>
                    <a:off x="2857244" y="5437432"/>
                    <a:ext cx="228600" cy="228600"/>
                  </a:xfrm>
                  <a:prstGeom prst="pent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73" name="Säännöllinen viisikulmio 106">
                    <a:extLst>
                      <a:ext uri="{FF2B5EF4-FFF2-40B4-BE49-F238E27FC236}">
                        <a16:creationId xmlns:a16="http://schemas.microsoft.com/office/drawing/2014/main" id="{05FE80D4-820C-5A6C-C7BF-8EB95F85EEF4}"/>
                      </a:ext>
                    </a:extLst>
                  </p:cNvPr>
                  <p:cNvSpPr/>
                  <p:nvPr/>
                </p:nvSpPr>
                <p:spPr>
                  <a:xfrm>
                    <a:off x="3288981" y="5901796"/>
                    <a:ext cx="228600" cy="228600"/>
                  </a:xfrm>
                  <a:prstGeom prst="pent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74" name="Säännöllinen viisikulmio 107">
                    <a:extLst>
                      <a:ext uri="{FF2B5EF4-FFF2-40B4-BE49-F238E27FC236}">
                        <a16:creationId xmlns:a16="http://schemas.microsoft.com/office/drawing/2014/main" id="{4B00D7A3-82A5-85E6-08E5-892BA42F1222}"/>
                      </a:ext>
                    </a:extLst>
                  </p:cNvPr>
                  <p:cNvSpPr/>
                  <p:nvPr/>
                </p:nvSpPr>
                <p:spPr>
                  <a:xfrm>
                    <a:off x="3475354" y="5390813"/>
                    <a:ext cx="228600" cy="228600"/>
                  </a:xfrm>
                  <a:prstGeom prst="pent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75" name="Säännöllinen viisikulmio 108">
                    <a:extLst>
                      <a:ext uri="{FF2B5EF4-FFF2-40B4-BE49-F238E27FC236}">
                        <a16:creationId xmlns:a16="http://schemas.microsoft.com/office/drawing/2014/main" id="{035F54C9-9D7A-6378-80D5-DCB9BBDFA94D}"/>
                      </a:ext>
                    </a:extLst>
                  </p:cNvPr>
                  <p:cNvSpPr/>
                  <p:nvPr/>
                </p:nvSpPr>
                <p:spPr>
                  <a:xfrm>
                    <a:off x="3852483" y="5581938"/>
                    <a:ext cx="228600" cy="228600"/>
                  </a:xfrm>
                  <a:prstGeom prst="pent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cxnSp>
                <p:nvCxnSpPr>
                  <p:cNvPr id="76" name="Suora yhdysviiva 75">
                    <a:extLst>
                      <a:ext uri="{FF2B5EF4-FFF2-40B4-BE49-F238E27FC236}">
                        <a16:creationId xmlns:a16="http://schemas.microsoft.com/office/drawing/2014/main" id="{C513F072-50E7-12BB-7D1E-750472DF4CD7}"/>
                      </a:ext>
                    </a:extLst>
                  </p:cNvPr>
                  <p:cNvCxnSpPr>
                    <a:cxnSpLocks/>
                    <a:stCxn id="72" idx="4"/>
                    <a:endCxn id="73" idx="1"/>
                  </p:cNvCxnSpPr>
                  <p:nvPr/>
                </p:nvCxnSpPr>
                <p:spPr>
                  <a:xfrm>
                    <a:off x="3042185" y="5666031"/>
                    <a:ext cx="246796" cy="323082"/>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uora yhdysviiva 76">
                    <a:extLst>
                      <a:ext uri="{FF2B5EF4-FFF2-40B4-BE49-F238E27FC236}">
                        <a16:creationId xmlns:a16="http://schemas.microsoft.com/office/drawing/2014/main" id="{0F092995-5509-F643-615C-AF0D052A727B}"/>
                      </a:ext>
                    </a:extLst>
                  </p:cNvPr>
                  <p:cNvCxnSpPr>
                    <a:cxnSpLocks/>
                    <a:stCxn id="72" idx="5"/>
                    <a:endCxn id="75" idx="2"/>
                  </p:cNvCxnSpPr>
                  <p:nvPr/>
                </p:nvCxnSpPr>
                <p:spPr>
                  <a:xfrm>
                    <a:off x="3085844" y="5524749"/>
                    <a:ext cx="810298" cy="285788"/>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uora yhdysviiva 77">
                    <a:extLst>
                      <a:ext uri="{FF2B5EF4-FFF2-40B4-BE49-F238E27FC236}">
                        <a16:creationId xmlns:a16="http://schemas.microsoft.com/office/drawing/2014/main" id="{8D1571CB-F399-4AA6-74C4-AA3D17AD339D}"/>
                      </a:ext>
                    </a:extLst>
                  </p:cNvPr>
                  <p:cNvCxnSpPr>
                    <a:cxnSpLocks/>
                    <a:stCxn id="74" idx="4"/>
                    <a:endCxn id="75" idx="1"/>
                  </p:cNvCxnSpPr>
                  <p:nvPr/>
                </p:nvCxnSpPr>
                <p:spPr>
                  <a:xfrm>
                    <a:off x="3660295" y="5619412"/>
                    <a:ext cx="192188" cy="49843"/>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uora yhdysviiva 78">
                    <a:extLst>
                      <a:ext uri="{FF2B5EF4-FFF2-40B4-BE49-F238E27FC236}">
                        <a16:creationId xmlns:a16="http://schemas.microsoft.com/office/drawing/2014/main" id="{E5F9E5C9-8D7D-06A2-0E3F-9FFACE9A28C8}"/>
                      </a:ext>
                    </a:extLst>
                  </p:cNvPr>
                  <p:cNvCxnSpPr>
                    <a:cxnSpLocks/>
                    <a:stCxn id="74" idx="1"/>
                    <a:endCxn id="72" idx="5"/>
                  </p:cNvCxnSpPr>
                  <p:nvPr/>
                </p:nvCxnSpPr>
                <p:spPr>
                  <a:xfrm flipH="1">
                    <a:off x="3085844" y="5478130"/>
                    <a:ext cx="389510" cy="46619"/>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uora yhdysviiva 79">
                    <a:extLst>
                      <a:ext uri="{FF2B5EF4-FFF2-40B4-BE49-F238E27FC236}">
                        <a16:creationId xmlns:a16="http://schemas.microsoft.com/office/drawing/2014/main" id="{4FBF1223-6FBD-119B-C3D9-762D2F5735AA}"/>
                      </a:ext>
                    </a:extLst>
                  </p:cNvPr>
                  <p:cNvCxnSpPr>
                    <a:cxnSpLocks/>
                    <a:stCxn id="75" idx="2"/>
                    <a:endCxn id="73" idx="5"/>
                  </p:cNvCxnSpPr>
                  <p:nvPr/>
                </p:nvCxnSpPr>
                <p:spPr>
                  <a:xfrm flipH="1">
                    <a:off x="3517581" y="5810537"/>
                    <a:ext cx="378561" cy="178576"/>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uora yhdysviiva 80">
                    <a:extLst>
                      <a:ext uri="{FF2B5EF4-FFF2-40B4-BE49-F238E27FC236}">
                        <a16:creationId xmlns:a16="http://schemas.microsoft.com/office/drawing/2014/main" id="{F8D6B6D8-D43C-E2AD-F3C4-C90C22916A3C}"/>
                      </a:ext>
                    </a:extLst>
                  </p:cNvPr>
                  <p:cNvCxnSpPr>
                    <a:cxnSpLocks/>
                    <a:stCxn id="73" idx="0"/>
                  </p:cNvCxnSpPr>
                  <p:nvPr/>
                </p:nvCxnSpPr>
                <p:spPr>
                  <a:xfrm flipV="1">
                    <a:off x="3403281" y="5619411"/>
                    <a:ext cx="114300" cy="282385"/>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3" name="Ryhmä 22">
                  <a:extLst>
                    <a:ext uri="{FF2B5EF4-FFF2-40B4-BE49-F238E27FC236}">
                      <a16:creationId xmlns:a16="http://schemas.microsoft.com/office/drawing/2014/main" id="{05C48D96-AF3C-C365-DF01-3798D75E7199}"/>
                    </a:ext>
                  </a:extLst>
                </p:cNvPr>
                <p:cNvGrpSpPr/>
                <p:nvPr/>
              </p:nvGrpSpPr>
              <p:grpSpPr>
                <a:xfrm>
                  <a:off x="4410866" y="5633158"/>
                  <a:ext cx="693832" cy="540235"/>
                  <a:chOff x="4396229" y="5388058"/>
                  <a:chExt cx="1118619" cy="684296"/>
                </a:xfrm>
                <a:grpFill/>
              </p:grpSpPr>
              <p:sp>
                <p:nvSpPr>
                  <p:cNvPr id="62" name="Säännöllinen viisikulmio 115">
                    <a:extLst>
                      <a:ext uri="{FF2B5EF4-FFF2-40B4-BE49-F238E27FC236}">
                        <a16:creationId xmlns:a16="http://schemas.microsoft.com/office/drawing/2014/main" id="{97F89B56-443E-F5F7-2213-AE0D0BD61AAE}"/>
                      </a:ext>
                    </a:extLst>
                  </p:cNvPr>
                  <p:cNvSpPr/>
                  <p:nvPr/>
                </p:nvSpPr>
                <p:spPr>
                  <a:xfrm>
                    <a:off x="4396229" y="5638195"/>
                    <a:ext cx="228600" cy="228600"/>
                  </a:xfrm>
                  <a:prstGeom prst="pent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63" name="Säännöllinen viisikulmio 116">
                    <a:extLst>
                      <a:ext uri="{FF2B5EF4-FFF2-40B4-BE49-F238E27FC236}">
                        <a16:creationId xmlns:a16="http://schemas.microsoft.com/office/drawing/2014/main" id="{82B9C3A7-794D-FF30-AD58-2062DA81D7A7}"/>
                      </a:ext>
                    </a:extLst>
                  </p:cNvPr>
                  <p:cNvSpPr/>
                  <p:nvPr/>
                </p:nvSpPr>
                <p:spPr>
                  <a:xfrm>
                    <a:off x="4743573" y="5843754"/>
                    <a:ext cx="228600" cy="228600"/>
                  </a:xfrm>
                  <a:prstGeom prst="pent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64" name="Säännöllinen viisikulmio 117">
                    <a:extLst>
                      <a:ext uri="{FF2B5EF4-FFF2-40B4-BE49-F238E27FC236}">
                        <a16:creationId xmlns:a16="http://schemas.microsoft.com/office/drawing/2014/main" id="{7924DFDA-7F1A-0EE1-BE9A-66630D211C65}"/>
                      </a:ext>
                    </a:extLst>
                  </p:cNvPr>
                  <p:cNvSpPr/>
                  <p:nvPr/>
                </p:nvSpPr>
                <p:spPr>
                  <a:xfrm>
                    <a:off x="4811647" y="5388058"/>
                    <a:ext cx="228600" cy="228600"/>
                  </a:xfrm>
                  <a:prstGeom prst="pent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65" name="Säännöllinen viisikulmio 118">
                    <a:extLst>
                      <a:ext uri="{FF2B5EF4-FFF2-40B4-BE49-F238E27FC236}">
                        <a16:creationId xmlns:a16="http://schemas.microsoft.com/office/drawing/2014/main" id="{219CEBC7-F408-E26D-2DB3-30F51B3B0EEE}"/>
                      </a:ext>
                    </a:extLst>
                  </p:cNvPr>
                  <p:cNvSpPr/>
                  <p:nvPr/>
                </p:nvSpPr>
                <p:spPr>
                  <a:xfrm>
                    <a:off x="5286248" y="5670332"/>
                    <a:ext cx="228600" cy="228600"/>
                  </a:xfrm>
                  <a:prstGeom prst="pent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cxnSp>
                <p:nvCxnSpPr>
                  <p:cNvPr id="66" name="Suora yhdysviiva 65">
                    <a:extLst>
                      <a:ext uri="{FF2B5EF4-FFF2-40B4-BE49-F238E27FC236}">
                        <a16:creationId xmlns:a16="http://schemas.microsoft.com/office/drawing/2014/main" id="{A2600729-D43A-0A4E-73EA-9C5154130EB5}"/>
                      </a:ext>
                    </a:extLst>
                  </p:cNvPr>
                  <p:cNvCxnSpPr>
                    <a:cxnSpLocks/>
                    <a:stCxn id="62" idx="4"/>
                    <a:endCxn id="63" idx="1"/>
                  </p:cNvCxnSpPr>
                  <p:nvPr/>
                </p:nvCxnSpPr>
                <p:spPr>
                  <a:xfrm>
                    <a:off x="4581170" y="5866794"/>
                    <a:ext cx="162403" cy="64277"/>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uora yhdysviiva 66">
                    <a:extLst>
                      <a:ext uri="{FF2B5EF4-FFF2-40B4-BE49-F238E27FC236}">
                        <a16:creationId xmlns:a16="http://schemas.microsoft.com/office/drawing/2014/main" id="{A0B95942-626F-C0F8-6C61-71010AC72168}"/>
                      </a:ext>
                    </a:extLst>
                  </p:cNvPr>
                  <p:cNvCxnSpPr>
                    <a:cxnSpLocks/>
                    <a:stCxn id="62" idx="5"/>
                    <a:endCxn id="65" idx="2"/>
                  </p:cNvCxnSpPr>
                  <p:nvPr/>
                </p:nvCxnSpPr>
                <p:spPr>
                  <a:xfrm>
                    <a:off x="4624829" y="5725512"/>
                    <a:ext cx="705078" cy="173419"/>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uora yhdysviiva 67">
                    <a:extLst>
                      <a:ext uri="{FF2B5EF4-FFF2-40B4-BE49-F238E27FC236}">
                        <a16:creationId xmlns:a16="http://schemas.microsoft.com/office/drawing/2014/main" id="{E589A695-142F-E8A5-9F12-5E4BC8AD642F}"/>
                      </a:ext>
                    </a:extLst>
                  </p:cNvPr>
                  <p:cNvCxnSpPr>
                    <a:cxnSpLocks/>
                    <a:endCxn id="65" idx="1"/>
                  </p:cNvCxnSpPr>
                  <p:nvPr/>
                </p:nvCxnSpPr>
                <p:spPr>
                  <a:xfrm>
                    <a:off x="5037569" y="5493020"/>
                    <a:ext cx="248679" cy="264629"/>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uora yhdysviiva 68">
                    <a:extLst>
                      <a:ext uri="{FF2B5EF4-FFF2-40B4-BE49-F238E27FC236}">
                        <a16:creationId xmlns:a16="http://schemas.microsoft.com/office/drawing/2014/main" id="{43121EE8-B724-0E6B-1E00-128A17D4FDF8}"/>
                      </a:ext>
                    </a:extLst>
                  </p:cNvPr>
                  <p:cNvCxnSpPr>
                    <a:cxnSpLocks/>
                    <a:stCxn id="64" idx="1"/>
                    <a:endCxn id="62" idx="0"/>
                  </p:cNvCxnSpPr>
                  <p:nvPr/>
                </p:nvCxnSpPr>
                <p:spPr>
                  <a:xfrm flipH="1">
                    <a:off x="4510529" y="5475375"/>
                    <a:ext cx="301118" cy="16282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uora yhdysviiva 69">
                    <a:extLst>
                      <a:ext uri="{FF2B5EF4-FFF2-40B4-BE49-F238E27FC236}">
                        <a16:creationId xmlns:a16="http://schemas.microsoft.com/office/drawing/2014/main" id="{6363BE87-9027-FFB5-A8D1-D238B4F647CC}"/>
                      </a:ext>
                    </a:extLst>
                  </p:cNvPr>
                  <p:cNvCxnSpPr>
                    <a:cxnSpLocks/>
                    <a:stCxn id="65" idx="2"/>
                    <a:endCxn id="63" idx="5"/>
                  </p:cNvCxnSpPr>
                  <p:nvPr/>
                </p:nvCxnSpPr>
                <p:spPr>
                  <a:xfrm flipH="1">
                    <a:off x="4972173" y="5898931"/>
                    <a:ext cx="357734" cy="3214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uora yhdysviiva 70">
                    <a:extLst>
                      <a:ext uri="{FF2B5EF4-FFF2-40B4-BE49-F238E27FC236}">
                        <a16:creationId xmlns:a16="http://schemas.microsoft.com/office/drawing/2014/main" id="{3F636530-BA98-A0AE-7417-15AE499FBA59}"/>
                      </a:ext>
                    </a:extLst>
                  </p:cNvPr>
                  <p:cNvCxnSpPr>
                    <a:cxnSpLocks/>
                    <a:stCxn id="63" idx="0"/>
                    <a:endCxn id="64" idx="2"/>
                  </p:cNvCxnSpPr>
                  <p:nvPr/>
                </p:nvCxnSpPr>
                <p:spPr>
                  <a:xfrm flipH="1" flipV="1">
                    <a:off x="4855306" y="5616657"/>
                    <a:ext cx="2567" cy="227097"/>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4" name="Säännöllinen viisikulmio 138">
                  <a:extLst>
                    <a:ext uri="{FF2B5EF4-FFF2-40B4-BE49-F238E27FC236}">
                      <a16:creationId xmlns:a16="http://schemas.microsoft.com/office/drawing/2014/main" id="{40309E03-3838-9101-56B7-E23E514CDF26}"/>
                    </a:ext>
                  </a:extLst>
                </p:cNvPr>
                <p:cNvSpPr/>
                <p:nvPr/>
              </p:nvSpPr>
              <p:spPr>
                <a:xfrm>
                  <a:off x="3681331" y="5462579"/>
                  <a:ext cx="126339" cy="152858"/>
                </a:xfrm>
                <a:prstGeom prst="pent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25" name="Säännöllinen viisikulmio 139">
                  <a:extLst>
                    <a:ext uri="{FF2B5EF4-FFF2-40B4-BE49-F238E27FC236}">
                      <a16:creationId xmlns:a16="http://schemas.microsoft.com/office/drawing/2014/main" id="{9EF30270-E940-C3BC-B8F4-B2E413AC0A80}"/>
                    </a:ext>
                  </a:extLst>
                </p:cNvPr>
                <p:cNvSpPr/>
                <p:nvPr/>
              </p:nvSpPr>
              <p:spPr>
                <a:xfrm>
                  <a:off x="4006242" y="5386150"/>
                  <a:ext cx="126339" cy="152858"/>
                </a:xfrm>
                <a:prstGeom prst="pent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26" name="Säännöllinen viisikulmio 140">
                  <a:extLst>
                    <a:ext uri="{FF2B5EF4-FFF2-40B4-BE49-F238E27FC236}">
                      <a16:creationId xmlns:a16="http://schemas.microsoft.com/office/drawing/2014/main" id="{3841C361-F5BC-3024-495B-988258D8C927}"/>
                    </a:ext>
                  </a:extLst>
                </p:cNvPr>
                <p:cNvSpPr/>
                <p:nvPr/>
              </p:nvSpPr>
              <p:spPr>
                <a:xfrm>
                  <a:off x="3886647" y="5696183"/>
                  <a:ext cx="126339" cy="152858"/>
                </a:xfrm>
                <a:prstGeom prst="pent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27" name="Säännöllinen viisikulmio 141">
                  <a:extLst>
                    <a:ext uri="{FF2B5EF4-FFF2-40B4-BE49-F238E27FC236}">
                      <a16:creationId xmlns:a16="http://schemas.microsoft.com/office/drawing/2014/main" id="{0514106F-E7AA-83E2-622E-2A5FF108938F}"/>
                    </a:ext>
                  </a:extLst>
                </p:cNvPr>
                <p:cNvSpPr/>
                <p:nvPr/>
              </p:nvSpPr>
              <p:spPr>
                <a:xfrm>
                  <a:off x="4231362" y="5559206"/>
                  <a:ext cx="126339" cy="152858"/>
                </a:xfrm>
                <a:prstGeom prst="pent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cxnSp>
              <p:nvCxnSpPr>
                <p:cNvPr id="28" name="Suora yhdysviiva 27">
                  <a:extLst>
                    <a:ext uri="{FF2B5EF4-FFF2-40B4-BE49-F238E27FC236}">
                      <a16:creationId xmlns:a16="http://schemas.microsoft.com/office/drawing/2014/main" id="{22272AF3-9246-FB6C-CC8B-DE192DB45B06}"/>
                    </a:ext>
                  </a:extLst>
                </p:cNvPr>
                <p:cNvCxnSpPr>
                  <a:cxnSpLocks/>
                  <a:stCxn id="24" idx="0"/>
                  <a:endCxn id="25" idx="1"/>
                </p:cNvCxnSpPr>
                <p:nvPr/>
              </p:nvCxnSpPr>
              <p:spPr>
                <a:xfrm flipV="1">
                  <a:off x="3744501" y="5444536"/>
                  <a:ext cx="261741" cy="18043"/>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uora yhdysviiva 28">
                  <a:extLst>
                    <a:ext uri="{FF2B5EF4-FFF2-40B4-BE49-F238E27FC236}">
                      <a16:creationId xmlns:a16="http://schemas.microsoft.com/office/drawing/2014/main" id="{00009AA0-3554-6032-337E-A384B8833414}"/>
                    </a:ext>
                  </a:extLst>
                </p:cNvPr>
                <p:cNvCxnSpPr>
                  <a:cxnSpLocks/>
                  <a:stCxn id="24" idx="5"/>
                  <a:endCxn id="27" idx="2"/>
                </p:cNvCxnSpPr>
                <p:nvPr/>
              </p:nvCxnSpPr>
              <p:spPr>
                <a:xfrm>
                  <a:off x="3807670" y="5520966"/>
                  <a:ext cx="447821" cy="191098"/>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uora yhdysviiva 29">
                  <a:extLst>
                    <a:ext uri="{FF2B5EF4-FFF2-40B4-BE49-F238E27FC236}">
                      <a16:creationId xmlns:a16="http://schemas.microsoft.com/office/drawing/2014/main" id="{D12C8496-B32A-635E-2542-697371464109}"/>
                    </a:ext>
                  </a:extLst>
                </p:cNvPr>
                <p:cNvCxnSpPr>
                  <a:cxnSpLocks/>
                  <a:stCxn id="26" idx="4"/>
                  <a:endCxn id="27" idx="2"/>
                </p:cNvCxnSpPr>
                <p:nvPr/>
              </p:nvCxnSpPr>
              <p:spPr>
                <a:xfrm flipV="1">
                  <a:off x="3988857" y="5712064"/>
                  <a:ext cx="266634" cy="136977"/>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uora yhdysviiva 30">
                  <a:extLst>
                    <a:ext uri="{FF2B5EF4-FFF2-40B4-BE49-F238E27FC236}">
                      <a16:creationId xmlns:a16="http://schemas.microsoft.com/office/drawing/2014/main" id="{423BEDC7-690F-9694-8C37-5D5D1A7A511E}"/>
                    </a:ext>
                  </a:extLst>
                </p:cNvPr>
                <p:cNvCxnSpPr>
                  <a:cxnSpLocks/>
                  <a:stCxn id="26" idx="1"/>
                  <a:endCxn id="24" idx="4"/>
                </p:cNvCxnSpPr>
                <p:nvPr/>
              </p:nvCxnSpPr>
              <p:spPr>
                <a:xfrm flipH="1" flipV="1">
                  <a:off x="3783541" y="5615437"/>
                  <a:ext cx="103106" cy="139132"/>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uora yhdysviiva 31">
                  <a:extLst>
                    <a:ext uri="{FF2B5EF4-FFF2-40B4-BE49-F238E27FC236}">
                      <a16:creationId xmlns:a16="http://schemas.microsoft.com/office/drawing/2014/main" id="{C8383C50-807D-8890-A4D8-685969C7E5EB}"/>
                    </a:ext>
                  </a:extLst>
                </p:cNvPr>
                <p:cNvCxnSpPr>
                  <a:cxnSpLocks/>
                  <a:stCxn id="27" idx="0"/>
                  <a:endCxn id="25" idx="5"/>
                </p:cNvCxnSpPr>
                <p:nvPr/>
              </p:nvCxnSpPr>
              <p:spPr>
                <a:xfrm flipH="1" flipV="1">
                  <a:off x="4132581" y="5444536"/>
                  <a:ext cx="161951" cy="11467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uora yhdysviiva 32">
                  <a:extLst>
                    <a:ext uri="{FF2B5EF4-FFF2-40B4-BE49-F238E27FC236}">
                      <a16:creationId xmlns:a16="http://schemas.microsoft.com/office/drawing/2014/main" id="{CF653231-F826-A84B-1875-30EA4830EE59}"/>
                    </a:ext>
                  </a:extLst>
                </p:cNvPr>
                <p:cNvCxnSpPr>
                  <a:cxnSpLocks/>
                  <a:stCxn id="25" idx="2"/>
                  <a:endCxn id="26" idx="0"/>
                </p:cNvCxnSpPr>
                <p:nvPr/>
              </p:nvCxnSpPr>
              <p:spPr>
                <a:xfrm flipH="1">
                  <a:off x="3949817" y="5539008"/>
                  <a:ext cx="80554" cy="157175"/>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Säännöllinen viisikulmio 176">
                  <a:extLst>
                    <a:ext uri="{FF2B5EF4-FFF2-40B4-BE49-F238E27FC236}">
                      <a16:creationId xmlns:a16="http://schemas.microsoft.com/office/drawing/2014/main" id="{647BDB82-F14E-E684-0150-BE5E9196A379}"/>
                    </a:ext>
                  </a:extLst>
                </p:cNvPr>
                <p:cNvSpPr/>
                <p:nvPr/>
              </p:nvSpPr>
              <p:spPr>
                <a:xfrm>
                  <a:off x="3368266" y="4695113"/>
                  <a:ext cx="228600" cy="228600"/>
                </a:xfrm>
                <a:prstGeom prst="pent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36" name="Säännöllinen viisikulmio 178">
                  <a:extLst>
                    <a:ext uri="{FF2B5EF4-FFF2-40B4-BE49-F238E27FC236}">
                      <a16:creationId xmlns:a16="http://schemas.microsoft.com/office/drawing/2014/main" id="{DBC09DEB-D672-8AB1-EE4B-BBBCEF8C5EFC}"/>
                    </a:ext>
                  </a:extLst>
                </p:cNvPr>
                <p:cNvSpPr/>
                <p:nvPr/>
              </p:nvSpPr>
              <p:spPr>
                <a:xfrm>
                  <a:off x="3916046" y="4960321"/>
                  <a:ext cx="228600" cy="228600"/>
                </a:xfrm>
                <a:prstGeom prst="pent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38" name="Säännöllinen viisikulmio 179">
                  <a:extLst>
                    <a:ext uri="{FF2B5EF4-FFF2-40B4-BE49-F238E27FC236}">
                      <a16:creationId xmlns:a16="http://schemas.microsoft.com/office/drawing/2014/main" id="{2C742612-63D2-56B4-7592-85D0B5A704F8}"/>
                    </a:ext>
                  </a:extLst>
                </p:cNvPr>
                <p:cNvSpPr/>
                <p:nvPr/>
              </p:nvSpPr>
              <p:spPr>
                <a:xfrm>
                  <a:off x="4439930" y="4510943"/>
                  <a:ext cx="228600" cy="228600"/>
                </a:xfrm>
                <a:prstGeom prst="pent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cxnSp>
              <p:nvCxnSpPr>
                <p:cNvPr id="39" name="Suora yhdysviiva 38">
                  <a:extLst>
                    <a:ext uri="{FF2B5EF4-FFF2-40B4-BE49-F238E27FC236}">
                      <a16:creationId xmlns:a16="http://schemas.microsoft.com/office/drawing/2014/main" id="{6537BB36-66AA-5BB7-67DA-37BCDB637758}"/>
                    </a:ext>
                  </a:extLst>
                </p:cNvPr>
                <p:cNvCxnSpPr>
                  <a:cxnSpLocks/>
                  <a:stCxn id="34" idx="5"/>
                  <a:endCxn id="38" idx="1"/>
                </p:cNvCxnSpPr>
                <p:nvPr/>
              </p:nvCxnSpPr>
              <p:spPr>
                <a:xfrm flipV="1">
                  <a:off x="3596866" y="4598260"/>
                  <a:ext cx="843064" cy="18417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uora yhdysviiva 39">
                  <a:extLst>
                    <a:ext uri="{FF2B5EF4-FFF2-40B4-BE49-F238E27FC236}">
                      <a16:creationId xmlns:a16="http://schemas.microsoft.com/office/drawing/2014/main" id="{84F24A9B-A382-9A3C-B7AD-316010AF2C93}"/>
                    </a:ext>
                  </a:extLst>
                </p:cNvPr>
                <p:cNvCxnSpPr>
                  <a:cxnSpLocks/>
                  <a:stCxn id="36" idx="5"/>
                  <a:endCxn id="38" idx="2"/>
                </p:cNvCxnSpPr>
                <p:nvPr/>
              </p:nvCxnSpPr>
              <p:spPr>
                <a:xfrm flipV="1">
                  <a:off x="4144646" y="4739542"/>
                  <a:ext cx="338943" cy="308096"/>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uora yhdysviiva 40">
                  <a:extLst>
                    <a:ext uri="{FF2B5EF4-FFF2-40B4-BE49-F238E27FC236}">
                      <a16:creationId xmlns:a16="http://schemas.microsoft.com/office/drawing/2014/main" id="{9C3829D7-657E-0523-BF85-915E8FBBDCFB}"/>
                    </a:ext>
                  </a:extLst>
                </p:cNvPr>
                <p:cNvCxnSpPr>
                  <a:cxnSpLocks/>
                  <a:stCxn id="36" idx="1"/>
                  <a:endCxn id="34" idx="4"/>
                </p:cNvCxnSpPr>
                <p:nvPr/>
              </p:nvCxnSpPr>
              <p:spPr>
                <a:xfrm flipH="1" flipV="1">
                  <a:off x="3553207" y="4923712"/>
                  <a:ext cx="362839" cy="123926"/>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Säännöllinen viisikulmio 243">
                  <a:extLst>
                    <a:ext uri="{FF2B5EF4-FFF2-40B4-BE49-F238E27FC236}">
                      <a16:creationId xmlns:a16="http://schemas.microsoft.com/office/drawing/2014/main" id="{06B8B7FD-BEDE-87DD-DA62-DE61E0CAA7A9}"/>
                    </a:ext>
                  </a:extLst>
                </p:cNvPr>
                <p:cNvSpPr/>
                <p:nvPr/>
              </p:nvSpPr>
              <p:spPr>
                <a:xfrm>
                  <a:off x="3889543" y="3964493"/>
                  <a:ext cx="297736" cy="307840"/>
                </a:xfrm>
                <a:prstGeom prst="pent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cxnSp>
              <p:nvCxnSpPr>
                <p:cNvPr id="45" name="Suora yhdysviiva 44">
                  <a:extLst>
                    <a:ext uri="{FF2B5EF4-FFF2-40B4-BE49-F238E27FC236}">
                      <a16:creationId xmlns:a16="http://schemas.microsoft.com/office/drawing/2014/main" id="{D5CBE13B-0814-B9E5-7E73-10BD8214C7C8}"/>
                    </a:ext>
                  </a:extLst>
                </p:cNvPr>
                <p:cNvCxnSpPr>
                  <a:cxnSpLocks/>
                  <a:stCxn id="34" idx="1"/>
                  <a:endCxn id="72" idx="0"/>
                </p:cNvCxnSpPr>
                <p:nvPr/>
              </p:nvCxnSpPr>
              <p:spPr>
                <a:xfrm flipH="1">
                  <a:off x="3011390" y="4782430"/>
                  <a:ext cx="356876" cy="850720"/>
                </a:xfrm>
                <a:prstGeom prst="line">
                  <a:avLst/>
                </a:prstGeom>
                <a:grpFill/>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46" name="Suora yhdysviiva 45">
                  <a:extLst>
                    <a:ext uri="{FF2B5EF4-FFF2-40B4-BE49-F238E27FC236}">
                      <a16:creationId xmlns:a16="http://schemas.microsoft.com/office/drawing/2014/main" id="{0DFF0144-8840-1803-24C5-68F99184EC49}"/>
                    </a:ext>
                  </a:extLst>
                </p:cNvPr>
                <p:cNvCxnSpPr>
                  <a:cxnSpLocks/>
                  <a:stCxn id="34" idx="2"/>
                  <a:endCxn id="74" idx="0"/>
                </p:cNvCxnSpPr>
                <p:nvPr/>
              </p:nvCxnSpPr>
              <p:spPr>
                <a:xfrm flipH="1">
                  <a:off x="3385099" y="4923712"/>
                  <a:ext cx="26826" cy="675383"/>
                </a:xfrm>
                <a:prstGeom prst="line">
                  <a:avLst/>
                </a:prstGeom>
                <a:grpFill/>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47" name="Suora yhdysviiva 46">
                  <a:extLst>
                    <a:ext uri="{FF2B5EF4-FFF2-40B4-BE49-F238E27FC236}">
                      <a16:creationId xmlns:a16="http://schemas.microsoft.com/office/drawing/2014/main" id="{8E1AA7C3-0039-568B-75AA-281207671BCD}"/>
                    </a:ext>
                  </a:extLst>
                </p:cNvPr>
                <p:cNvCxnSpPr>
                  <a:cxnSpLocks/>
                  <a:stCxn id="34" idx="4"/>
                  <a:endCxn id="75" idx="0"/>
                </p:cNvCxnSpPr>
                <p:nvPr/>
              </p:nvCxnSpPr>
              <p:spPr>
                <a:xfrm>
                  <a:off x="3553207" y="4923712"/>
                  <a:ext cx="59904" cy="814998"/>
                </a:xfrm>
                <a:prstGeom prst="line">
                  <a:avLst/>
                </a:prstGeom>
                <a:grpFill/>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48" name="Suora yhdysviiva 47">
                  <a:extLst>
                    <a:ext uri="{FF2B5EF4-FFF2-40B4-BE49-F238E27FC236}">
                      <a16:creationId xmlns:a16="http://schemas.microsoft.com/office/drawing/2014/main" id="{ADEDCAE7-8DAF-408B-ACE8-F0EF75E9F236}"/>
                    </a:ext>
                  </a:extLst>
                </p:cNvPr>
                <p:cNvCxnSpPr>
                  <a:cxnSpLocks/>
                  <a:stCxn id="34" idx="2"/>
                  <a:endCxn id="73" idx="1"/>
                </p:cNvCxnSpPr>
                <p:nvPr/>
              </p:nvCxnSpPr>
              <p:spPr>
                <a:xfrm flipH="1">
                  <a:off x="3203312" y="4923712"/>
                  <a:ext cx="208613" cy="1112435"/>
                </a:xfrm>
                <a:prstGeom prst="line">
                  <a:avLst/>
                </a:prstGeom>
                <a:grpFill/>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49" name="Suora yhdysviiva 48">
                  <a:extLst>
                    <a:ext uri="{FF2B5EF4-FFF2-40B4-BE49-F238E27FC236}">
                      <a16:creationId xmlns:a16="http://schemas.microsoft.com/office/drawing/2014/main" id="{74D9B227-4103-D837-ED8A-553A5D72E995}"/>
                    </a:ext>
                  </a:extLst>
                </p:cNvPr>
                <p:cNvCxnSpPr>
                  <a:cxnSpLocks/>
                  <a:stCxn id="25" idx="0"/>
                  <a:endCxn id="36" idx="4"/>
                </p:cNvCxnSpPr>
                <p:nvPr/>
              </p:nvCxnSpPr>
              <p:spPr>
                <a:xfrm flipV="1">
                  <a:off x="4069412" y="5188920"/>
                  <a:ext cx="31575" cy="197230"/>
                </a:xfrm>
                <a:prstGeom prst="line">
                  <a:avLst/>
                </a:prstGeom>
                <a:grpFill/>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50" name="Suora yhdysviiva 49">
                  <a:extLst>
                    <a:ext uri="{FF2B5EF4-FFF2-40B4-BE49-F238E27FC236}">
                      <a16:creationId xmlns:a16="http://schemas.microsoft.com/office/drawing/2014/main" id="{A4CCA90A-3232-CCD0-580D-76D29AFD0C7F}"/>
                    </a:ext>
                  </a:extLst>
                </p:cNvPr>
                <p:cNvCxnSpPr>
                  <a:cxnSpLocks/>
                  <a:stCxn id="36" idx="5"/>
                  <a:endCxn id="27" idx="0"/>
                </p:cNvCxnSpPr>
                <p:nvPr/>
              </p:nvCxnSpPr>
              <p:spPr>
                <a:xfrm>
                  <a:off x="4144646" y="5047638"/>
                  <a:ext cx="149886" cy="511568"/>
                </a:xfrm>
                <a:prstGeom prst="line">
                  <a:avLst/>
                </a:prstGeom>
                <a:grpFill/>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51" name="Suora yhdysviiva 50">
                  <a:extLst>
                    <a:ext uri="{FF2B5EF4-FFF2-40B4-BE49-F238E27FC236}">
                      <a16:creationId xmlns:a16="http://schemas.microsoft.com/office/drawing/2014/main" id="{8CBDF952-6A64-BFC2-84E6-A32AF55433C7}"/>
                    </a:ext>
                  </a:extLst>
                </p:cNvPr>
                <p:cNvCxnSpPr>
                  <a:cxnSpLocks/>
                  <a:stCxn id="36" idx="1"/>
                  <a:endCxn id="24" idx="0"/>
                </p:cNvCxnSpPr>
                <p:nvPr/>
              </p:nvCxnSpPr>
              <p:spPr>
                <a:xfrm flipH="1">
                  <a:off x="3744501" y="5047638"/>
                  <a:ext cx="171545" cy="414941"/>
                </a:xfrm>
                <a:prstGeom prst="line">
                  <a:avLst/>
                </a:prstGeom>
                <a:grpFill/>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52" name="Suora yhdysviiva 51">
                  <a:extLst>
                    <a:ext uri="{FF2B5EF4-FFF2-40B4-BE49-F238E27FC236}">
                      <a16:creationId xmlns:a16="http://schemas.microsoft.com/office/drawing/2014/main" id="{B29238C0-A5F5-632B-0F3B-74E7076EFA28}"/>
                    </a:ext>
                  </a:extLst>
                </p:cNvPr>
                <p:cNvCxnSpPr>
                  <a:cxnSpLocks/>
                  <a:stCxn id="36" idx="2"/>
                  <a:endCxn id="26" idx="1"/>
                </p:cNvCxnSpPr>
                <p:nvPr/>
              </p:nvCxnSpPr>
              <p:spPr>
                <a:xfrm flipH="1">
                  <a:off x="3886647" y="5188920"/>
                  <a:ext cx="73058" cy="565649"/>
                </a:xfrm>
                <a:prstGeom prst="line">
                  <a:avLst/>
                </a:prstGeom>
                <a:grpFill/>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53" name="Suora yhdysviiva 52">
                  <a:extLst>
                    <a:ext uri="{FF2B5EF4-FFF2-40B4-BE49-F238E27FC236}">
                      <a16:creationId xmlns:a16="http://schemas.microsoft.com/office/drawing/2014/main" id="{AD29FA47-41EA-5A73-B673-A29354289D06}"/>
                    </a:ext>
                  </a:extLst>
                </p:cNvPr>
                <p:cNvCxnSpPr>
                  <a:cxnSpLocks/>
                  <a:stCxn id="63" idx="1"/>
                  <a:endCxn id="38" idx="4"/>
                </p:cNvCxnSpPr>
                <p:nvPr/>
              </p:nvCxnSpPr>
              <p:spPr>
                <a:xfrm flipH="1" flipV="1">
                  <a:off x="4624871" y="4739542"/>
                  <a:ext cx="1436" cy="1322303"/>
                </a:xfrm>
                <a:prstGeom prst="line">
                  <a:avLst/>
                </a:prstGeom>
                <a:grpFill/>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54" name="Suora yhdysviiva 53">
                  <a:extLst>
                    <a:ext uri="{FF2B5EF4-FFF2-40B4-BE49-F238E27FC236}">
                      <a16:creationId xmlns:a16="http://schemas.microsoft.com/office/drawing/2014/main" id="{FA09E874-9CB6-79E1-FA71-63547209EA2A}"/>
                    </a:ext>
                  </a:extLst>
                </p:cNvPr>
                <p:cNvCxnSpPr>
                  <a:cxnSpLocks/>
                  <a:stCxn id="64" idx="0"/>
                  <a:endCxn id="38" idx="5"/>
                </p:cNvCxnSpPr>
                <p:nvPr/>
              </p:nvCxnSpPr>
              <p:spPr>
                <a:xfrm flipH="1" flipV="1">
                  <a:off x="4668530" y="4598260"/>
                  <a:ext cx="70896" cy="1034890"/>
                </a:xfrm>
                <a:prstGeom prst="line">
                  <a:avLst/>
                </a:prstGeom>
                <a:grpFill/>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55" name="Suora yhdysviiva 54">
                  <a:extLst>
                    <a:ext uri="{FF2B5EF4-FFF2-40B4-BE49-F238E27FC236}">
                      <a16:creationId xmlns:a16="http://schemas.microsoft.com/office/drawing/2014/main" id="{8DEE1A0B-9ACC-33EC-8E91-39E1DF0897E2}"/>
                    </a:ext>
                  </a:extLst>
                </p:cNvPr>
                <p:cNvCxnSpPr>
                  <a:cxnSpLocks/>
                  <a:stCxn id="65" idx="0"/>
                  <a:endCxn id="38" idx="5"/>
                </p:cNvCxnSpPr>
                <p:nvPr/>
              </p:nvCxnSpPr>
              <p:spPr>
                <a:xfrm flipH="1" flipV="1">
                  <a:off x="4668530" y="4598260"/>
                  <a:ext cx="365271" cy="1257738"/>
                </a:xfrm>
                <a:prstGeom prst="line">
                  <a:avLst/>
                </a:prstGeom>
                <a:grpFill/>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56" name="Suora yhdysviiva 55">
                  <a:extLst>
                    <a:ext uri="{FF2B5EF4-FFF2-40B4-BE49-F238E27FC236}">
                      <a16:creationId xmlns:a16="http://schemas.microsoft.com/office/drawing/2014/main" id="{F99B4927-8140-C372-BE26-F66BC33F4A26}"/>
                    </a:ext>
                  </a:extLst>
                </p:cNvPr>
                <p:cNvCxnSpPr>
                  <a:cxnSpLocks/>
                  <a:stCxn id="62" idx="1"/>
                  <a:endCxn id="38" idx="2"/>
                </p:cNvCxnSpPr>
                <p:nvPr/>
              </p:nvCxnSpPr>
              <p:spPr>
                <a:xfrm flipV="1">
                  <a:off x="4410864" y="4739542"/>
                  <a:ext cx="72725" cy="1160020"/>
                </a:xfrm>
                <a:prstGeom prst="line">
                  <a:avLst/>
                </a:prstGeom>
                <a:grpFill/>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57" name="Suora yhdysviiva 56">
                  <a:extLst>
                    <a:ext uri="{FF2B5EF4-FFF2-40B4-BE49-F238E27FC236}">
                      <a16:creationId xmlns:a16="http://schemas.microsoft.com/office/drawing/2014/main" id="{DD65BFF1-A818-3F1F-DAD6-386CE7EC023C}"/>
                    </a:ext>
                  </a:extLst>
                </p:cNvPr>
                <p:cNvCxnSpPr>
                  <a:cxnSpLocks/>
                  <a:stCxn id="34" idx="0"/>
                  <a:endCxn id="43" idx="2"/>
                </p:cNvCxnSpPr>
                <p:nvPr/>
              </p:nvCxnSpPr>
              <p:spPr>
                <a:xfrm flipV="1">
                  <a:off x="3482566" y="4272332"/>
                  <a:ext cx="463840" cy="422781"/>
                </a:xfrm>
                <a:prstGeom prst="line">
                  <a:avLst/>
                </a:prstGeom>
                <a:grpFill/>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58" name="Suora yhdysviiva 57">
                  <a:extLst>
                    <a:ext uri="{FF2B5EF4-FFF2-40B4-BE49-F238E27FC236}">
                      <a16:creationId xmlns:a16="http://schemas.microsoft.com/office/drawing/2014/main" id="{F9CD649E-5916-94FA-82FC-6DA095482486}"/>
                    </a:ext>
                  </a:extLst>
                </p:cNvPr>
                <p:cNvCxnSpPr>
                  <a:cxnSpLocks/>
                  <a:stCxn id="38" idx="0"/>
                  <a:endCxn id="43" idx="5"/>
                </p:cNvCxnSpPr>
                <p:nvPr/>
              </p:nvCxnSpPr>
              <p:spPr>
                <a:xfrm flipH="1" flipV="1">
                  <a:off x="4187279" y="4082077"/>
                  <a:ext cx="366951" cy="428866"/>
                </a:xfrm>
                <a:prstGeom prst="line">
                  <a:avLst/>
                </a:prstGeom>
                <a:grpFill/>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59" name="Suora yhdysviiva 58">
                  <a:extLst>
                    <a:ext uri="{FF2B5EF4-FFF2-40B4-BE49-F238E27FC236}">
                      <a16:creationId xmlns:a16="http://schemas.microsoft.com/office/drawing/2014/main" id="{DB3EB348-0C70-BA29-A20B-33FA6B6964F5}"/>
                    </a:ext>
                  </a:extLst>
                </p:cNvPr>
                <p:cNvCxnSpPr>
                  <a:cxnSpLocks/>
                  <a:stCxn id="36" idx="0"/>
                  <a:endCxn id="43" idx="4"/>
                </p:cNvCxnSpPr>
                <p:nvPr/>
              </p:nvCxnSpPr>
              <p:spPr>
                <a:xfrm flipV="1">
                  <a:off x="4030346" y="4272332"/>
                  <a:ext cx="100070" cy="687989"/>
                </a:xfrm>
                <a:prstGeom prst="line">
                  <a:avLst/>
                </a:prstGeom>
                <a:grpFill/>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60" name="Suora yhdysviiva 59">
                  <a:extLst>
                    <a:ext uri="{FF2B5EF4-FFF2-40B4-BE49-F238E27FC236}">
                      <a16:creationId xmlns:a16="http://schemas.microsoft.com/office/drawing/2014/main" id="{9A2656D0-9067-9FAB-10F2-1FC7054726AC}"/>
                    </a:ext>
                  </a:extLst>
                </p:cNvPr>
                <p:cNvCxnSpPr>
                  <a:cxnSpLocks/>
                  <a:stCxn id="75" idx="0"/>
                  <a:endCxn id="43" idx="2"/>
                </p:cNvCxnSpPr>
                <p:nvPr/>
              </p:nvCxnSpPr>
              <p:spPr>
                <a:xfrm flipV="1">
                  <a:off x="3613111" y="4272332"/>
                  <a:ext cx="333295" cy="1466378"/>
                </a:xfrm>
                <a:prstGeom prst="line">
                  <a:avLst/>
                </a:prstGeom>
                <a:grpFill/>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61" name="Suora yhdysviiva 60">
                  <a:extLst>
                    <a:ext uri="{FF2B5EF4-FFF2-40B4-BE49-F238E27FC236}">
                      <a16:creationId xmlns:a16="http://schemas.microsoft.com/office/drawing/2014/main" id="{05837A8C-016E-FFBB-D6BC-41D4D5737449}"/>
                    </a:ext>
                  </a:extLst>
                </p:cNvPr>
                <p:cNvCxnSpPr>
                  <a:cxnSpLocks/>
                  <a:stCxn id="27" idx="5"/>
                  <a:endCxn id="43" idx="4"/>
                </p:cNvCxnSpPr>
                <p:nvPr/>
              </p:nvCxnSpPr>
              <p:spPr>
                <a:xfrm flipH="1" flipV="1">
                  <a:off x="4130416" y="4272332"/>
                  <a:ext cx="227285" cy="1345260"/>
                </a:xfrm>
                <a:prstGeom prst="line">
                  <a:avLst/>
                </a:prstGeom>
                <a:grpFill/>
                <a:ln>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cxnSp>
            <p:nvCxnSpPr>
              <p:cNvPr id="20" name="Suora yhdysviiva 19">
                <a:extLst>
                  <a:ext uri="{FF2B5EF4-FFF2-40B4-BE49-F238E27FC236}">
                    <a16:creationId xmlns:a16="http://schemas.microsoft.com/office/drawing/2014/main" id="{AA7E675A-1E62-7393-DC77-4A0CB26E5276}"/>
                  </a:ext>
                </a:extLst>
              </p:cNvPr>
              <p:cNvCxnSpPr>
                <a:cxnSpLocks/>
                <a:stCxn id="62" idx="1"/>
                <a:endCxn id="26" idx="4"/>
              </p:cNvCxnSpPr>
              <p:nvPr/>
            </p:nvCxnSpPr>
            <p:spPr>
              <a:xfrm flipH="1" flipV="1">
                <a:off x="4001356" y="6017802"/>
                <a:ext cx="422007" cy="50521"/>
              </a:xfrm>
              <a:prstGeom prst="line">
                <a:avLst/>
              </a:prstGeom>
              <a:grpFill/>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21" name="Suora yhdysviiva 20">
                <a:extLst>
                  <a:ext uri="{FF2B5EF4-FFF2-40B4-BE49-F238E27FC236}">
                    <a16:creationId xmlns:a16="http://schemas.microsoft.com/office/drawing/2014/main" id="{654EB81F-1C64-0266-5424-09A8639C5C70}"/>
                  </a:ext>
                </a:extLst>
              </p:cNvPr>
              <p:cNvCxnSpPr>
                <a:cxnSpLocks/>
                <a:stCxn id="63" idx="2"/>
                <a:endCxn id="26" idx="3"/>
              </p:cNvCxnSpPr>
              <p:nvPr/>
            </p:nvCxnSpPr>
            <p:spPr>
              <a:xfrm flipH="1" flipV="1">
                <a:off x="3962316" y="6017802"/>
                <a:ext cx="703570" cy="324343"/>
              </a:xfrm>
              <a:prstGeom prst="line">
                <a:avLst/>
              </a:prstGeom>
              <a:grpFill/>
              <a:ln>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grpSp>
      <p:sp>
        <p:nvSpPr>
          <p:cNvPr id="82" name="Puhekupla: Suorakulmio 81">
            <a:extLst>
              <a:ext uri="{FF2B5EF4-FFF2-40B4-BE49-F238E27FC236}">
                <a16:creationId xmlns:a16="http://schemas.microsoft.com/office/drawing/2014/main" id="{A55C00D5-43A7-2DF5-123E-8E1C86E429E3}"/>
              </a:ext>
            </a:extLst>
          </p:cNvPr>
          <p:cNvSpPr/>
          <p:nvPr/>
        </p:nvSpPr>
        <p:spPr>
          <a:xfrm>
            <a:off x="2947572" y="1330738"/>
            <a:ext cx="1255377" cy="696331"/>
          </a:xfrm>
          <a:prstGeom prst="wedgeRectCallout">
            <a:avLst>
              <a:gd name="adj1" fmla="val 47199"/>
              <a:gd name="adj2" fmla="val 83496"/>
            </a:avLst>
          </a:prstGeom>
          <a:solidFill>
            <a:schemeClr val="bg1">
              <a:alpha val="55000"/>
            </a:schemeClr>
          </a:solidFill>
          <a:ln w="12700" cmpd="sng">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chemeClr val="accent1">
                    <a:lumMod val="50000"/>
                  </a:schemeClr>
                </a:solidFill>
                <a:effectLst/>
                <a:uLnTx/>
                <a:uFillTx/>
                <a:latin typeface="Tw Cen MT" panose="020B0602020104020603" pitchFamily="34" charset="0"/>
                <a:ea typeface="+mn-ea"/>
                <a:cs typeface="+mn-cs"/>
              </a:rPr>
              <a:t>CRITICAL THINKING</a:t>
            </a:r>
          </a:p>
        </p:txBody>
      </p:sp>
      <p:sp>
        <p:nvSpPr>
          <p:cNvPr id="83" name="Puhekupla: Suorakulmio 82">
            <a:extLst>
              <a:ext uri="{FF2B5EF4-FFF2-40B4-BE49-F238E27FC236}">
                <a16:creationId xmlns:a16="http://schemas.microsoft.com/office/drawing/2014/main" id="{0DF94B31-2878-60B8-07D3-E73AD7BFEC3E}"/>
              </a:ext>
            </a:extLst>
          </p:cNvPr>
          <p:cNvSpPr/>
          <p:nvPr/>
        </p:nvSpPr>
        <p:spPr>
          <a:xfrm>
            <a:off x="4678742" y="1063011"/>
            <a:ext cx="1255377" cy="616258"/>
          </a:xfrm>
          <a:prstGeom prst="wedgeRectCallout">
            <a:avLst>
              <a:gd name="adj1" fmla="val -29647"/>
              <a:gd name="adj2" fmla="val 90040"/>
            </a:avLst>
          </a:prstGeom>
          <a:solidFill>
            <a:schemeClr val="bg1">
              <a:alpha val="55000"/>
            </a:schemeClr>
          </a:solidFill>
          <a:ln w="12700" cmpd="sng">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chemeClr val="accent1">
                    <a:lumMod val="50000"/>
                  </a:schemeClr>
                </a:solidFill>
                <a:effectLst/>
                <a:uLnTx/>
                <a:uFillTx/>
                <a:latin typeface="Tw Cen MT" panose="020B0602020104020603" pitchFamily="34" charset="0"/>
                <a:ea typeface="+mn-ea"/>
                <a:cs typeface="+mn-cs"/>
              </a:rPr>
              <a:t>SYSTEMS THINKING</a:t>
            </a:r>
          </a:p>
        </p:txBody>
      </p:sp>
      <p:sp>
        <p:nvSpPr>
          <p:cNvPr id="84" name="Puhekupla: Suorakulmio 83">
            <a:extLst>
              <a:ext uri="{FF2B5EF4-FFF2-40B4-BE49-F238E27FC236}">
                <a16:creationId xmlns:a16="http://schemas.microsoft.com/office/drawing/2014/main" id="{0B4F94E3-6B50-148D-B8E7-0C2F010A1134}"/>
              </a:ext>
            </a:extLst>
          </p:cNvPr>
          <p:cNvSpPr/>
          <p:nvPr/>
        </p:nvSpPr>
        <p:spPr>
          <a:xfrm>
            <a:off x="2191233" y="3488711"/>
            <a:ext cx="1255378" cy="575204"/>
          </a:xfrm>
          <a:prstGeom prst="wedgeRectCallout">
            <a:avLst>
              <a:gd name="adj1" fmla="val 75968"/>
              <a:gd name="adj2" fmla="val -28609"/>
            </a:avLst>
          </a:prstGeom>
          <a:solidFill>
            <a:schemeClr val="bg1">
              <a:alpha val="55000"/>
            </a:schemeClr>
          </a:solidFill>
          <a:ln w="12700" cmpd="sng">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chemeClr val="accent1">
                    <a:lumMod val="50000"/>
                  </a:schemeClr>
                </a:solidFill>
                <a:effectLst/>
                <a:uLnTx/>
                <a:uFillTx/>
                <a:latin typeface="Tw Cen MT" panose="020B0602020104020603" pitchFamily="34" charset="0"/>
                <a:ea typeface="+mn-ea"/>
                <a:cs typeface="+mn-cs"/>
              </a:rPr>
              <a:t>PROBLEM FRAMING</a:t>
            </a:r>
          </a:p>
        </p:txBody>
      </p:sp>
    </p:spTree>
    <p:extLst>
      <p:ext uri="{BB962C8B-B14F-4D97-AF65-F5344CB8AC3E}">
        <p14:creationId xmlns:p14="http://schemas.microsoft.com/office/powerpoint/2010/main" val="10697560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 8" descr="Erittäin vanha vihreä puu, jossa näkyy levitettyjä juuria">
            <a:extLst>
              <a:ext uri="{FF2B5EF4-FFF2-40B4-BE49-F238E27FC236}">
                <a16:creationId xmlns:a16="http://schemas.microsoft.com/office/drawing/2014/main" id="{E9172CB1-446A-29E7-6BF7-A72459FE300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4123" y="0"/>
            <a:ext cx="12220246" cy="7327747"/>
          </a:xfrm>
          <a:prstGeom prst="rect">
            <a:avLst/>
          </a:prstGeom>
        </p:spPr>
      </p:pic>
      <p:sp>
        <p:nvSpPr>
          <p:cNvPr id="2" name="Title 1">
            <a:extLst>
              <a:ext uri="{FF2B5EF4-FFF2-40B4-BE49-F238E27FC236}">
                <a16:creationId xmlns:a16="http://schemas.microsoft.com/office/drawing/2014/main" id="{1E0CCF90-4D8B-4502-9F86-4C5E3BB4061F}"/>
              </a:ext>
            </a:extLst>
          </p:cNvPr>
          <p:cNvSpPr>
            <a:spLocks noGrp="1"/>
          </p:cNvSpPr>
          <p:nvPr>
            <p:ph type="title"/>
          </p:nvPr>
        </p:nvSpPr>
        <p:spPr>
          <a:xfrm>
            <a:off x="-14123" y="211483"/>
            <a:ext cx="9720072" cy="437170"/>
          </a:xfrm>
        </p:spPr>
        <p:txBody>
          <a:bodyPr>
            <a:normAutofit/>
          </a:bodyPr>
          <a:lstStyle/>
          <a:p>
            <a:r>
              <a:rPr lang="fi-FI" sz="2400" err="1">
                <a:solidFill>
                  <a:schemeClr val="bg1"/>
                </a:solidFill>
              </a:rPr>
              <a:t>Step</a:t>
            </a:r>
            <a:r>
              <a:rPr lang="fi-FI" sz="2400">
                <a:solidFill>
                  <a:schemeClr val="bg1"/>
                </a:solidFill>
              </a:rPr>
              <a:t> 2. </a:t>
            </a:r>
            <a:r>
              <a:rPr lang="fi-FI" sz="2400" err="1">
                <a:solidFill>
                  <a:schemeClr val="bg1"/>
                </a:solidFill>
              </a:rPr>
              <a:t>connections</a:t>
            </a:r>
            <a:endParaRPr lang="fi-FI" sz="2000">
              <a:solidFill>
                <a:schemeClr val="bg1"/>
              </a:solidFill>
            </a:endParaRPr>
          </a:p>
        </p:txBody>
      </p:sp>
      <p:sp>
        <p:nvSpPr>
          <p:cNvPr id="3" name="Content Placeholder 2">
            <a:extLst>
              <a:ext uri="{FF2B5EF4-FFF2-40B4-BE49-F238E27FC236}">
                <a16:creationId xmlns:a16="http://schemas.microsoft.com/office/drawing/2014/main" id="{9C0939B5-C960-4A4D-8AD2-C75941B880ED}"/>
              </a:ext>
            </a:extLst>
          </p:cNvPr>
          <p:cNvSpPr>
            <a:spLocks noGrp="1"/>
          </p:cNvSpPr>
          <p:nvPr>
            <p:ph idx="1"/>
          </p:nvPr>
        </p:nvSpPr>
        <p:spPr>
          <a:xfrm>
            <a:off x="3822142" y="1452657"/>
            <a:ext cx="8383981" cy="4179934"/>
          </a:xfrm>
        </p:spPr>
        <p:txBody>
          <a:bodyPr>
            <a:normAutofit/>
          </a:bodyPr>
          <a:lstStyle/>
          <a:p>
            <a:pPr marL="0" indent="0">
              <a:buNone/>
            </a:pPr>
            <a:r>
              <a:rPr lang="en-GB" sz="2800"/>
              <a:t>… but finding root causes is inspiring and essential</a:t>
            </a:r>
          </a:p>
          <a:p>
            <a:pPr marL="365125" indent="-365125">
              <a:buFont typeface="Arial" panose="020B0604020202020204" pitchFamily="34" charset="0"/>
              <a:buChar char="•"/>
            </a:pPr>
            <a:r>
              <a:rPr lang="en-GB" sz="2800"/>
              <a:t>Everything is connected to sustainability</a:t>
            </a:r>
          </a:p>
          <a:p>
            <a:pPr marL="0" indent="0">
              <a:buNone/>
            </a:pPr>
            <a:r>
              <a:rPr lang="en-GB" sz="2800"/>
              <a:t>Examples:</a:t>
            </a:r>
          </a:p>
          <a:p>
            <a:pPr marL="363538" indent="-363538">
              <a:buFont typeface="Arial" panose="020B0604020202020204" pitchFamily="34" charset="0"/>
              <a:buChar char="•"/>
            </a:pPr>
            <a:r>
              <a:rPr lang="en-GB" sz="2800"/>
              <a:t>Systems thinking: Mind maps of connections, e.g. plastic</a:t>
            </a:r>
          </a:p>
          <a:p>
            <a:pPr marL="363538" indent="-363538">
              <a:buFont typeface="Arial" panose="020B0604020202020204" pitchFamily="34" charset="0"/>
              <a:buChar char="•"/>
            </a:pPr>
            <a:r>
              <a:rPr lang="en-GB" sz="2800"/>
              <a:t>Cooperation with services/service providers (lunch, cleaning, recycling, electricity)</a:t>
            </a:r>
          </a:p>
          <a:p>
            <a:pPr marL="363538" indent="-363538">
              <a:buFont typeface="Arial" panose="020B0604020202020204" pitchFamily="34" charset="0"/>
              <a:buChar char="•"/>
            </a:pPr>
            <a:r>
              <a:rPr lang="en-GB" sz="2800"/>
              <a:t>Pros and cons of technology</a:t>
            </a:r>
          </a:p>
          <a:p>
            <a:pPr algn="l">
              <a:buFont typeface="Arial" panose="020B0604020202020204" pitchFamily="34" charset="0"/>
              <a:buChar char="•"/>
            </a:pPr>
            <a:endParaRPr lang="en-GB" sz="2800"/>
          </a:p>
        </p:txBody>
      </p:sp>
      <p:sp>
        <p:nvSpPr>
          <p:cNvPr id="4" name="Title 1">
            <a:extLst>
              <a:ext uri="{FF2B5EF4-FFF2-40B4-BE49-F238E27FC236}">
                <a16:creationId xmlns:a16="http://schemas.microsoft.com/office/drawing/2014/main" id="{7A04AB88-7894-1418-235C-AA7F63E78C09}"/>
              </a:ext>
            </a:extLst>
          </p:cNvPr>
          <p:cNvSpPr txBox="1">
            <a:spLocks/>
          </p:cNvSpPr>
          <p:nvPr/>
        </p:nvSpPr>
        <p:spPr>
          <a:xfrm>
            <a:off x="2864641" y="-50577"/>
            <a:ext cx="7396959" cy="1452657"/>
          </a:xfrm>
          <a:prstGeom prst="rect">
            <a:avLst/>
          </a:prstGeom>
          <a:gradFill>
            <a:gsLst>
              <a:gs pos="10000">
                <a:srgbClr val="FFFFFF">
                  <a:alpha val="73000"/>
                </a:srgbClr>
              </a:gs>
              <a:gs pos="0">
                <a:schemeClr val="bg1">
                  <a:alpha val="0"/>
                </a:schemeClr>
              </a:gs>
              <a:gs pos="100000">
                <a:schemeClr val="bg1">
                  <a:alpha val="61000"/>
                </a:schemeClr>
              </a:gs>
            </a:gsLst>
            <a:lin ang="0" scaled="0"/>
          </a:gradFill>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marL="533400"/>
            <a:r>
              <a:rPr lang="fi-FI" sz="6000">
                <a:solidFill>
                  <a:schemeClr val="tx1"/>
                </a:solidFill>
              </a:rPr>
              <a:t>IT IS SO COMPLICATED!</a:t>
            </a:r>
          </a:p>
          <a:p>
            <a:pPr marL="533400"/>
            <a:r>
              <a:rPr lang="en-GB" sz="3200">
                <a:solidFill>
                  <a:schemeClr val="tx1"/>
                </a:solidFill>
              </a:rPr>
              <a:t>COMPLEXITY AND ROOT CAUSES </a:t>
            </a:r>
            <a:endParaRPr lang="fi-FI" sz="3200">
              <a:solidFill>
                <a:schemeClr val="tx1"/>
              </a:solidFill>
            </a:endParaRPr>
          </a:p>
        </p:txBody>
      </p:sp>
      <p:pic>
        <p:nvPicPr>
          <p:cNvPr id="5" name="Kuva 4">
            <a:extLst>
              <a:ext uri="{FF2B5EF4-FFF2-40B4-BE49-F238E27FC236}">
                <a16:creationId xmlns:a16="http://schemas.microsoft.com/office/drawing/2014/main" id="{6E9074BC-5E68-671E-EE05-13A824DDFF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5577" y="5765800"/>
            <a:ext cx="1010041" cy="989567"/>
          </a:xfrm>
          <a:prstGeom prst="rect">
            <a:avLst/>
          </a:prstGeom>
        </p:spPr>
      </p:pic>
    </p:spTree>
    <p:extLst>
      <p:ext uri="{BB962C8B-B14F-4D97-AF65-F5344CB8AC3E}">
        <p14:creationId xmlns:p14="http://schemas.microsoft.com/office/powerpoint/2010/main" val="3105011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descr="Lähikuva vesipisaroista lehdellä">
            <a:extLst>
              <a:ext uri="{FF2B5EF4-FFF2-40B4-BE49-F238E27FC236}">
                <a16:creationId xmlns:a16="http://schemas.microsoft.com/office/drawing/2014/main" id="{8E28AD63-E0A8-7F56-9759-646DC7A6B75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2936" y="-1"/>
            <a:ext cx="12304935" cy="6858001"/>
          </a:xfrm>
          <a:prstGeom prst="rect">
            <a:avLst/>
          </a:prstGeom>
        </p:spPr>
      </p:pic>
      <p:sp>
        <p:nvSpPr>
          <p:cNvPr id="2" name="Title 1">
            <a:extLst>
              <a:ext uri="{FF2B5EF4-FFF2-40B4-BE49-F238E27FC236}">
                <a16:creationId xmlns:a16="http://schemas.microsoft.com/office/drawing/2014/main" id="{1E0CCF90-4D8B-4502-9F86-4C5E3BB4061F}"/>
              </a:ext>
            </a:extLst>
          </p:cNvPr>
          <p:cNvSpPr>
            <a:spLocks noGrp="1"/>
          </p:cNvSpPr>
          <p:nvPr>
            <p:ph type="title"/>
          </p:nvPr>
        </p:nvSpPr>
        <p:spPr>
          <a:xfrm>
            <a:off x="171785" y="111470"/>
            <a:ext cx="9720072" cy="437170"/>
          </a:xfrm>
        </p:spPr>
        <p:txBody>
          <a:bodyPr>
            <a:normAutofit/>
          </a:bodyPr>
          <a:lstStyle/>
          <a:p>
            <a:r>
              <a:rPr lang="fi-FI" sz="2400" err="1">
                <a:solidFill>
                  <a:schemeClr val="bg1"/>
                </a:solidFill>
              </a:rPr>
              <a:t>Step</a:t>
            </a:r>
            <a:r>
              <a:rPr lang="fi-FI" sz="2400">
                <a:solidFill>
                  <a:schemeClr val="bg1"/>
                </a:solidFill>
              </a:rPr>
              <a:t> 2. </a:t>
            </a:r>
            <a:r>
              <a:rPr lang="fi-FI" sz="2400" err="1">
                <a:solidFill>
                  <a:schemeClr val="bg1"/>
                </a:solidFill>
              </a:rPr>
              <a:t>connections</a:t>
            </a:r>
            <a:endParaRPr lang="fi-FI" sz="2000">
              <a:solidFill>
                <a:schemeClr val="bg1"/>
              </a:solidFill>
            </a:endParaRPr>
          </a:p>
        </p:txBody>
      </p:sp>
      <p:sp>
        <p:nvSpPr>
          <p:cNvPr id="3" name="Content Placeholder 2">
            <a:extLst>
              <a:ext uri="{FF2B5EF4-FFF2-40B4-BE49-F238E27FC236}">
                <a16:creationId xmlns:a16="http://schemas.microsoft.com/office/drawing/2014/main" id="{9C0939B5-C960-4A4D-8AD2-C75941B880ED}"/>
              </a:ext>
            </a:extLst>
          </p:cNvPr>
          <p:cNvSpPr>
            <a:spLocks noGrp="1"/>
          </p:cNvSpPr>
          <p:nvPr>
            <p:ph idx="1"/>
          </p:nvPr>
        </p:nvSpPr>
        <p:spPr>
          <a:xfrm>
            <a:off x="1024127" y="2129426"/>
            <a:ext cx="10752237" cy="4179934"/>
          </a:xfrm>
          <a:gradFill flip="none" rotWithShape="1">
            <a:gsLst>
              <a:gs pos="0">
                <a:srgbClr val="004442"/>
              </a:gs>
              <a:gs pos="82000">
                <a:srgbClr val="004442">
                  <a:alpha val="70000"/>
                </a:srgbClr>
              </a:gs>
              <a:gs pos="100000">
                <a:schemeClr val="accent5">
                  <a:lumMod val="75000"/>
                  <a:alpha val="0"/>
                </a:schemeClr>
              </a:gs>
            </a:gsLst>
            <a:path path="shape">
              <a:fillToRect l="50000" t="50000" r="50000" b="50000"/>
            </a:path>
            <a:tileRect/>
          </a:gradFill>
        </p:spPr>
        <p:txBody>
          <a:bodyPr vert="horz" lIns="45720" tIns="45720" rIns="45720" bIns="45720" rtlCol="0" anchor="t">
            <a:normAutofit/>
          </a:bodyPr>
          <a:lstStyle/>
          <a:p>
            <a:pPr marL="363220" indent="-363220">
              <a:buFont typeface="Arial" panose="020B0604020202020204" pitchFamily="34" charset="0"/>
              <a:buChar char="•"/>
            </a:pPr>
            <a:r>
              <a:rPr lang="en-US" sz="2800">
                <a:solidFill>
                  <a:schemeClr val="bg1"/>
                </a:solidFill>
              </a:rPr>
              <a:t>In our school/ university, what are the unchallenged conventions in connection to sustainability?</a:t>
            </a:r>
          </a:p>
          <a:p>
            <a:pPr marL="363220" indent="-363220">
              <a:buFont typeface="Arial" panose="020B0604020202020204" pitchFamily="34" charset="0"/>
              <a:buChar char="•"/>
            </a:pPr>
            <a:r>
              <a:rPr lang="en-GB" sz="2800">
                <a:solidFill>
                  <a:schemeClr val="bg1"/>
                </a:solidFill>
              </a:rPr>
              <a:t>Tools for challenging unsustainable conventions</a:t>
            </a:r>
          </a:p>
          <a:p>
            <a:pPr marL="808038" lvl="1" indent="-361950">
              <a:buFont typeface="Arial" panose="020B0604020202020204" pitchFamily="34" charset="0"/>
              <a:buChar char="•"/>
            </a:pPr>
            <a:r>
              <a:rPr lang="en-GB" sz="2800">
                <a:solidFill>
                  <a:schemeClr val="bg1"/>
                </a:solidFill>
              </a:rPr>
              <a:t>Discussions on controversial issues, like eating meat or buying fast fashion (role play) </a:t>
            </a:r>
          </a:p>
          <a:p>
            <a:pPr marL="808038" lvl="1" indent="-361950">
              <a:buFont typeface="Arial" panose="020B0604020202020204" pitchFamily="34" charset="0"/>
              <a:buChar char="•"/>
            </a:pPr>
            <a:r>
              <a:rPr lang="en-GB" sz="2800">
                <a:solidFill>
                  <a:schemeClr val="bg1"/>
                </a:solidFill>
              </a:rPr>
              <a:t>Critical consumerism, making “spoof ads” and memes</a:t>
            </a:r>
          </a:p>
          <a:p>
            <a:pPr marL="808038" lvl="1" indent="-361950">
              <a:buFont typeface="Arial" panose="020B0604020202020204" pitchFamily="34" charset="0"/>
              <a:buChar char="•"/>
            </a:pPr>
            <a:r>
              <a:rPr lang="en-GB" sz="2800">
                <a:solidFill>
                  <a:schemeClr val="bg1"/>
                </a:solidFill>
              </a:rPr>
              <a:t>Studying history and different cultures widens our view</a:t>
            </a:r>
          </a:p>
          <a:p>
            <a:pPr marL="0" indent="0">
              <a:buNone/>
            </a:pPr>
            <a:endParaRPr lang="en-GB" sz="1800">
              <a:solidFill>
                <a:schemeClr val="bg1"/>
              </a:solidFill>
              <a:effectLst/>
              <a:latin typeface="Lato" panose="020F0502020204030203" pitchFamily="34" charset="0"/>
              <a:ea typeface="Lato" panose="020F0502020204030203" pitchFamily="34" charset="0"/>
              <a:cs typeface="Times New Roman" panose="02020603050405020304" pitchFamily="18" charset="0"/>
            </a:endParaRPr>
          </a:p>
          <a:p>
            <a:pPr algn="l">
              <a:buFont typeface="Arial" panose="020B0604020202020204" pitchFamily="34" charset="0"/>
              <a:buChar char="•"/>
            </a:pPr>
            <a:endParaRPr lang="en-GB" sz="2800">
              <a:solidFill>
                <a:schemeClr val="bg1"/>
              </a:solidFill>
            </a:endParaRPr>
          </a:p>
        </p:txBody>
      </p:sp>
      <p:sp>
        <p:nvSpPr>
          <p:cNvPr id="4" name="Title 1">
            <a:extLst>
              <a:ext uri="{FF2B5EF4-FFF2-40B4-BE49-F238E27FC236}">
                <a16:creationId xmlns:a16="http://schemas.microsoft.com/office/drawing/2014/main" id="{7A04AB88-7894-1418-235C-AA7F63E78C09}"/>
              </a:ext>
            </a:extLst>
          </p:cNvPr>
          <p:cNvSpPr txBox="1">
            <a:spLocks/>
          </p:cNvSpPr>
          <p:nvPr/>
        </p:nvSpPr>
        <p:spPr>
          <a:xfrm>
            <a:off x="0" y="548640"/>
            <a:ext cx="97200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fi-FI" sz="6000" err="1">
                <a:solidFill>
                  <a:schemeClr val="bg1"/>
                </a:solidFill>
              </a:rPr>
              <a:t>Why</a:t>
            </a:r>
            <a:r>
              <a:rPr lang="fi-FI" sz="6000">
                <a:solidFill>
                  <a:schemeClr val="bg1"/>
                </a:solidFill>
              </a:rPr>
              <a:t> DO </a:t>
            </a:r>
            <a:r>
              <a:rPr lang="fi-FI" sz="6000" err="1">
                <a:solidFill>
                  <a:schemeClr val="bg1"/>
                </a:solidFill>
              </a:rPr>
              <a:t>we</a:t>
            </a:r>
            <a:r>
              <a:rPr lang="fi-FI" sz="6000">
                <a:solidFill>
                  <a:schemeClr val="bg1"/>
                </a:solidFill>
              </a:rPr>
              <a:t> </a:t>
            </a:r>
            <a:r>
              <a:rPr lang="fi-FI" sz="6000" err="1">
                <a:solidFill>
                  <a:schemeClr val="bg1"/>
                </a:solidFill>
              </a:rPr>
              <a:t>think</a:t>
            </a:r>
            <a:r>
              <a:rPr lang="fi-FI" sz="6000">
                <a:solidFill>
                  <a:schemeClr val="bg1"/>
                </a:solidFill>
              </a:rPr>
              <a:t> as </a:t>
            </a:r>
            <a:r>
              <a:rPr lang="fi-FI" sz="6000" err="1">
                <a:solidFill>
                  <a:schemeClr val="bg1"/>
                </a:solidFill>
              </a:rPr>
              <a:t>we</a:t>
            </a:r>
            <a:r>
              <a:rPr lang="fi-FI" sz="6000">
                <a:solidFill>
                  <a:schemeClr val="bg1"/>
                </a:solidFill>
              </a:rPr>
              <a:t> </a:t>
            </a:r>
            <a:r>
              <a:rPr lang="fi-FI" sz="6000" err="1">
                <a:solidFill>
                  <a:schemeClr val="bg1"/>
                </a:solidFill>
              </a:rPr>
              <a:t>think</a:t>
            </a:r>
            <a:r>
              <a:rPr lang="fi-FI" sz="6000">
                <a:solidFill>
                  <a:schemeClr val="bg1"/>
                </a:solidFill>
              </a:rPr>
              <a:t>?</a:t>
            </a:r>
          </a:p>
          <a:p>
            <a:r>
              <a:rPr lang="en-GB" sz="3200">
                <a:solidFill>
                  <a:schemeClr val="bg1"/>
                </a:solidFill>
              </a:rPr>
              <a:t>Underlying assumptions</a:t>
            </a:r>
            <a:endParaRPr lang="fi-FI" sz="3200">
              <a:solidFill>
                <a:schemeClr val="bg1"/>
              </a:solidFill>
            </a:endParaRPr>
          </a:p>
        </p:txBody>
      </p:sp>
      <p:pic>
        <p:nvPicPr>
          <p:cNvPr id="5" name="Kuva 4">
            <a:extLst>
              <a:ext uri="{FF2B5EF4-FFF2-40B4-BE49-F238E27FC236}">
                <a16:creationId xmlns:a16="http://schemas.microsoft.com/office/drawing/2014/main" id="{6F95F4C7-419E-F2EB-5886-457EE630C0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1703" y="111470"/>
            <a:ext cx="716963" cy="702430"/>
          </a:xfrm>
          <a:prstGeom prst="rect">
            <a:avLst/>
          </a:prstGeom>
        </p:spPr>
      </p:pic>
    </p:spTree>
    <p:extLst>
      <p:ext uri="{BB962C8B-B14F-4D97-AF65-F5344CB8AC3E}">
        <p14:creationId xmlns:p14="http://schemas.microsoft.com/office/powerpoint/2010/main" val="2240496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descr="Yksi hehkuva lamppu monien sammuneiden lamppujen joukossa">
            <a:extLst>
              <a:ext uri="{FF2B5EF4-FFF2-40B4-BE49-F238E27FC236}">
                <a16:creationId xmlns:a16="http://schemas.microsoft.com/office/drawing/2014/main" id="{D6A98BF2-0D34-2944-7BF3-63A9AABDA05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4793" y="-111471"/>
            <a:ext cx="12177207" cy="6969471"/>
          </a:xfrm>
          <a:prstGeom prst="rect">
            <a:avLst/>
          </a:prstGeom>
        </p:spPr>
      </p:pic>
      <p:sp>
        <p:nvSpPr>
          <p:cNvPr id="2" name="Title 1">
            <a:extLst>
              <a:ext uri="{FF2B5EF4-FFF2-40B4-BE49-F238E27FC236}">
                <a16:creationId xmlns:a16="http://schemas.microsoft.com/office/drawing/2014/main" id="{1E0CCF90-4D8B-4502-9F86-4C5E3BB4061F}"/>
              </a:ext>
            </a:extLst>
          </p:cNvPr>
          <p:cNvSpPr>
            <a:spLocks noGrp="1"/>
          </p:cNvSpPr>
          <p:nvPr>
            <p:ph type="title"/>
          </p:nvPr>
        </p:nvSpPr>
        <p:spPr>
          <a:xfrm>
            <a:off x="14793" y="-38911"/>
            <a:ext cx="9720072" cy="437170"/>
          </a:xfrm>
        </p:spPr>
        <p:txBody>
          <a:bodyPr>
            <a:normAutofit/>
          </a:bodyPr>
          <a:lstStyle/>
          <a:p>
            <a:r>
              <a:rPr lang="fi-FI" sz="2400" err="1">
                <a:solidFill>
                  <a:schemeClr val="bg1"/>
                </a:solidFill>
              </a:rPr>
              <a:t>Step</a:t>
            </a:r>
            <a:r>
              <a:rPr lang="fi-FI" sz="2400">
                <a:solidFill>
                  <a:schemeClr val="bg1"/>
                </a:solidFill>
              </a:rPr>
              <a:t> 2. </a:t>
            </a:r>
            <a:r>
              <a:rPr lang="fi-FI" sz="2400" err="1">
                <a:solidFill>
                  <a:schemeClr val="bg1"/>
                </a:solidFill>
              </a:rPr>
              <a:t>connections</a:t>
            </a:r>
            <a:endParaRPr lang="fi-FI" sz="2000">
              <a:solidFill>
                <a:schemeClr val="bg1"/>
              </a:solidFill>
            </a:endParaRPr>
          </a:p>
        </p:txBody>
      </p:sp>
      <p:sp>
        <p:nvSpPr>
          <p:cNvPr id="3" name="Content Placeholder 2">
            <a:extLst>
              <a:ext uri="{FF2B5EF4-FFF2-40B4-BE49-F238E27FC236}">
                <a16:creationId xmlns:a16="http://schemas.microsoft.com/office/drawing/2014/main" id="{9C0939B5-C960-4A4D-8AD2-C75941B880ED}"/>
              </a:ext>
            </a:extLst>
          </p:cNvPr>
          <p:cNvSpPr>
            <a:spLocks noGrp="1"/>
          </p:cNvSpPr>
          <p:nvPr>
            <p:ph idx="1"/>
          </p:nvPr>
        </p:nvSpPr>
        <p:spPr>
          <a:xfrm>
            <a:off x="243575" y="2200168"/>
            <a:ext cx="10223388" cy="4657832"/>
          </a:xfrm>
        </p:spPr>
        <p:txBody>
          <a:bodyPr>
            <a:normAutofit/>
          </a:bodyPr>
          <a:lstStyle/>
          <a:p>
            <a:pPr marL="363538" indent="-363538">
              <a:buFont typeface="Arial" panose="020B0604020202020204" pitchFamily="34" charset="0"/>
              <a:buChar char="•"/>
            </a:pPr>
            <a:r>
              <a:rPr lang="en-US" sz="2800">
                <a:solidFill>
                  <a:schemeClr val="bg1"/>
                </a:solidFill>
              </a:rPr>
              <a:t>Footprint: practices that generate negative impact to environment </a:t>
            </a:r>
          </a:p>
          <a:p>
            <a:pPr marL="363538" indent="-363538">
              <a:buFont typeface="Arial" panose="020B0604020202020204" pitchFamily="34" charset="0"/>
              <a:buChar char="•"/>
            </a:pPr>
            <a:r>
              <a:rPr lang="en-US" sz="2800">
                <a:solidFill>
                  <a:schemeClr val="bg1"/>
                </a:solidFill>
              </a:rPr>
              <a:t>Handprint: positive activities, like teaching and learning about sustainability </a:t>
            </a:r>
          </a:p>
          <a:p>
            <a:pPr marL="363538" indent="-363538">
              <a:buFont typeface="Arial" panose="020B0604020202020204" pitchFamily="34" charset="0"/>
              <a:buChar char="•"/>
            </a:pPr>
            <a:r>
              <a:rPr lang="en-US" sz="2800">
                <a:solidFill>
                  <a:schemeClr val="bg1"/>
                </a:solidFill>
              </a:rPr>
              <a:t>Mapping the most acute and significant issues, cooperation with stakeholders</a:t>
            </a:r>
            <a:r>
              <a:rPr lang="fi-FI" sz="2800">
                <a:solidFill>
                  <a:schemeClr val="bg1"/>
                </a:solidFill>
              </a:rPr>
              <a:t> </a:t>
            </a:r>
          </a:p>
          <a:p>
            <a:pPr marL="363538" indent="-363538">
              <a:buFont typeface="Arial" panose="020B0604020202020204" pitchFamily="34" charset="0"/>
              <a:buChar char="•"/>
            </a:pPr>
            <a:r>
              <a:rPr lang="fi-FI" sz="2800" err="1">
                <a:solidFill>
                  <a:schemeClr val="bg1"/>
                </a:solidFill>
              </a:rPr>
              <a:t>Students</a:t>
            </a:r>
            <a:r>
              <a:rPr lang="fi-FI" sz="2800">
                <a:solidFill>
                  <a:schemeClr val="bg1"/>
                </a:solidFill>
              </a:rPr>
              <a:t> as </a:t>
            </a:r>
            <a:r>
              <a:rPr lang="fi-FI" sz="2800" err="1">
                <a:solidFill>
                  <a:schemeClr val="bg1"/>
                </a:solidFill>
              </a:rPr>
              <a:t>researchers</a:t>
            </a:r>
            <a:endParaRPr lang="fi-FI" sz="2800">
              <a:solidFill>
                <a:schemeClr val="bg1"/>
              </a:solidFill>
            </a:endParaRPr>
          </a:p>
          <a:p>
            <a:pPr marL="363538" indent="-363538">
              <a:buFont typeface="Arial" panose="020B0604020202020204" pitchFamily="34" charset="0"/>
              <a:buChar char="•"/>
            </a:pPr>
            <a:r>
              <a:rPr lang="fi-FI" sz="2800" err="1">
                <a:solidFill>
                  <a:schemeClr val="bg1"/>
                </a:solidFill>
              </a:rPr>
              <a:t>Measuring</a:t>
            </a:r>
            <a:r>
              <a:rPr lang="fi-FI" sz="2800">
                <a:solidFill>
                  <a:schemeClr val="bg1"/>
                </a:solidFill>
              </a:rPr>
              <a:t> </a:t>
            </a:r>
            <a:r>
              <a:rPr lang="fi-FI" sz="2800" err="1">
                <a:solidFill>
                  <a:schemeClr val="bg1"/>
                </a:solidFill>
              </a:rPr>
              <a:t>use</a:t>
            </a:r>
            <a:r>
              <a:rPr lang="fi-FI" sz="2800">
                <a:solidFill>
                  <a:schemeClr val="bg1"/>
                </a:solidFill>
              </a:rPr>
              <a:t> of </a:t>
            </a:r>
            <a:r>
              <a:rPr lang="fi-FI" sz="2800" err="1">
                <a:solidFill>
                  <a:schemeClr val="bg1"/>
                </a:solidFill>
              </a:rPr>
              <a:t>energy</a:t>
            </a:r>
            <a:r>
              <a:rPr lang="fi-FI" sz="2800">
                <a:solidFill>
                  <a:schemeClr val="bg1"/>
                </a:solidFill>
              </a:rPr>
              <a:t>, </a:t>
            </a:r>
            <a:r>
              <a:rPr lang="fi-FI" sz="2800" err="1">
                <a:solidFill>
                  <a:schemeClr val="bg1"/>
                </a:solidFill>
              </a:rPr>
              <a:t>water</a:t>
            </a:r>
            <a:r>
              <a:rPr lang="fi-FI" sz="2800">
                <a:solidFill>
                  <a:schemeClr val="bg1"/>
                </a:solidFill>
              </a:rPr>
              <a:t>, and </a:t>
            </a:r>
            <a:r>
              <a:rPr lang="fi-FI" sz="2800" err="1">
                <a:solidFill>
                  <a:schemeClr val="bg1"/>
                </a:solidFill>
              </a:rPr>
              <a:t>material</a:t>
            </a:r>
            <a:r>
              <a:rPr lang="fi-FI" sz="2800">
                <a:solidFill>
                  <a:schemeClr val="bg1"/>
                </a:solidFill>
              </a:rPr>
              <a:t> </a:t>
            </a:r>
            <a:r>
              <a:rPr lang="fi-FI" sz="2800" err="1">
                <a:solidFill>
                  <a:schemeClr val="bg1"/>
                </a:solidFill>
              </a:rPr>
              <a:t>consumption</a:t>
            </a:r>
            <a:r>
              <a:rPr lang="fi-FI" sz="2800">
                <a:solidFill>
                  <a:schemeClr val="bg1"/>
                </a:solidFill>
              </a:rPr>
              <a:t>, </a:t>
            </a:r>
            <a:r>
              <a:rPr lang="fi-FI" sz="2800" err="1">
                <a:solidFill>
                  <a:schemeClr val="bg1"/>
                </a:solidFill>
              </a:rPr>
              <a:t>recycling</a:t>
            </a:r>
            <a:r>
              <a:rPr lang="fi-FI" sz="2800">
                <a:solidFill>
                  <a:schemeClr val="bg1"/>
                </a:solidFill>
              </a:rPr>
              <a:t> </a:t>
            </a:r>
            <a:r>
              <a:rPr lang="fi-FI" sz="2800" err="1">
                <a:solidFill>
                  <a:schemeClr val="bg1"/>
                </a:solidFill>
              </a:rPr>
              <a:t>practices</a:t>
            </a:r>
            <a:r>
              <a:rPr lang="fi-FI" sz="2800">
                <a:solidFill>
                  <a:schemeClr val="bg1"/>
                </a:solidFill>
              </a:rPr>
              <a:t>, </a:t>
            </a:r>
            <a:r>
              <a:rPr lang="fi-FI" sz="2800" err="1">
                <a:solidFill>
                  <a:schemeClr val="bg1"/>
                </a:solidFill>
              </a:rPr>
              <a:t>scrutinizing</a:t>
            </a:r>
            <a:r>
              <a:rPr lang="fi-FI" sz="2800">
                <a:solidFill>
                  <a:schemeClr val="bg1"/>
                </a:solidFill>
              </a:rPr>
              <a:t> </a:t>
            </a:r>
            <a:r>
              <a:rPr lang="fi-FI" sz="2800" err="1">
                <a:solidFill>
                  <a:schemeClr val="bg1"/>
                </a:solidFill>
              </a:rPr>
              <a:t>the</a:t>
            </a:r>
            <a:r>
              <a:rPr lang="fi-FI" sz="2800">
                <a:solidFill>
                  <a:schemeClr val="bg1"/>
                </a:solidFill>
              </a:rPr>
              <a:t> </a:t>
            </a:r>
            <a:r>
              <a:rPr lang="fi-FI" sz="2800" err="1">
                <a:solidFill>
                  <a:schemeClr val="bg1"/>
                </a:solidFill>
              </a:rPr>
              <a:t>contents</a:t>
            </a:r>
            <a:r>
              <a:rPr lang="fi-FI" sz="2800">
                <a:solidFill>
                  <a:schemeClr val="bg1"/>
                </a:solidFill>
              </a:rPr>
              <a:t> of </a:t>
            </a:r>
            <a:r>
              <a:rPr lang="fi-FI" sz="2800" err="1">
                <a:solidFill>
                  <a:schemeClr val="bg1"/>
                </a:solidFill>
              </a:rPr>
              <a:t>teaching</a:t>
            </a:r>
            <a:endParaRPr lang="fi-FI" sz="2800">
              <a:solidFill>
                <a:schemeClr val="bg1"/>
              </a:solidFill>
            </a:endParaRPr>
          </a:p>
          <a:p>
            <a:pPr marL="0" indent="0">
              <a:buNone/>
            </a:pPr>
            <a:endParaRPr lang="fi-FI" sz="2800">
              <a:solidFill>
                <a:schemeClr val="bg1"/>
              </a:solidFill>
              <a:effectLst/>
              <a:latin typeface="Lato" panose="020F0502020204030203" pitchFamily="34" charset="0"/>
              <a:ea typeface="Lato" panose="020F0502020204030203" pitchFamily="34" charset="0"/>
              <a:cs typeface="Times New Roman" panose="02020603050405020304" pitchFamily="18" charset="0"/>
            </a:endParaRPr>
          </a:p>
          <a:p>
            <a:pPr algn="l">
              <a:buFont typeface="Arial" panose="020B0604020202020204" pitchFamily="34" charset="0"/>
              <a:buChar char="•"/>
            </a:pPr>
            <a:endParaRPr lang="fi-FI" sz="2800">
              <a:solidFill>
                <a:schemeClr val="bg1"/>
              </a:solidFill>
            </a:endParaRPr>
          </a:p>
        </p:txBody>
      </p:sp>
      <p:sp>
        <p:nvSpPr>
          <p:cNvPr id="4" name="Title 1">
            <a:extLst>
              <a:ext uri="{FF2B5EF4-FFF2-40B4-BE49-F238E27FC236}">
                <a16:creationId xmlns:a16="http://schemas.microsoft.com/office/drawing/2014/main" id="{7A04AB88-7894-1418-235C-AA7F63E78C09}"/>
              </a:ext>
            </a:extLst>
          </p:cNvPr>
          <p:cNvSpPr txBox="1">
            <a:spLocks/>
          </p:cNvSpPr>
          <p:nvPr/>
        </p:nvSpPr>
        <p:spPr>
          <a:xfrm>
            <a:off x="495233" y="514386"/>
            <a:ext cx="97200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fi-FI" sz="6000" err="1">
                <a:solidFill>
                  <a:schemeClr val="bg1"/>
                </a:solidFill>
              </a:rPr>
              <a:t>Footprint</a:t>
            </a:r>
            <a:r>
              <a:rPr lang="fi-FI" sz="6000">
                <a:solidFill>
                  <a:schemeClr val="bg1"/>
                </a:solidFill>
              </a:rPr>
              <a:t> and </a:t>
            </a:r>
            <a:r>
              <a:rPr lang="fi-FI" sz="6000" err="1">
                <a:solidFill>
                  <a:schemeClr val="bg1"/>
                </a:solidFill>
              </a:rPr>
              <a:t>handprint</a:t>
            </a:r>
            <a:r>
              <a:rPr lang="fi-FI" sz="6000">
                <a:solidFill>
                  <a:schemeClr val="bg1"/>
                </a:solidFill>
              </a:rPr>
              <a:t> of </a:t>
            </a:r>
            <a:r>
              <a:rPr lang="fi-FI" sz="6000" err="1">
                <a:solidFill>
                  <a:schemeClr val="bg1"/>
                </a:solidFill>
              </a:rPr>
              <a:t>school</a:t>
            </a:r>
            <a:endParaRPr lang="fi-FI" sz="6000">
              <a:solidFill>
                <a:schemeClr val="bg1"/>
              </a:solidFill>
            </a:endParaRPr>
          </a:p>
          <a:p>
            <a:r>
              <a:rPr lang="en-GB" sz="3200">
                <a:solidFill>
                  <a:schemeClr val="bg1"/>
                </a:solidFill>
              </a:rPr>
              <a:t>Current state of practice</a:t>
            </a:r>
            <a:endParaRPr lang="fi-FI" sz="3200">
              <a:solidFill>
                <a:schemeClr val="bg1"/>
              </a:solidFill>
            </a:endParaRPr>
          </a:p>
        </p:txBody>
      </p:sp>
      <p:pic>
        <p:nvPicPr>
          <p:cNvPr id="5" name="Kuva 4">
            <a:extLst>
              <a:ext uri="{FF2B5EF4-FFF2-40B4-BE49-F238E27FC236}">
                <a16:creationId xmlns:a16="http://schemas.microsoft.com/office/drawing/2014/main" id="{C6D045D5-426B-7E98-B72E-F4B8CC501D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1703" y="111470"/>
            <a:ext cx="716963" cy="702430"/>
          </a:xfrm>
          <a:prstGeom prst="rect">
            <a:avLst/>
          </a:prstGeom>
        </p:spPr>
      </p:pic>
    </p:spTree>
    <p:extLst>
      <p:ext uri="{BB962C8B-B14F-4D97-AF65-F5344CB8AC3E}">
        <p14:creationId xmlns:p14="http://schemas.microsoft.com/office/powerpoint/2010/main" val="36627838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kstiruutu 115">
            <a:extLst>
              <a:ext uri="{FF2B5EF4-FFF2-40B4-BE49-F238E27FC236}">
                <a16:creationId xmlns:a16="http://schemas.microsoft.com/office/drawing/2014/main" id="{C7BB1031-B99A-4808-A133-6DDD1ACFDA56}"/>
              </a:ext>
            </a:extLst>
          </p:cNvPr>
          <p:cNvSpPr txBox="1"/>
          <p:nvPr/>
        </p:nvSpPr>
        <p:spPr>
          <a:xfrm>
            <a:off x="3240029" y="4774873"/>
            <a:ext cx="257590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4472C4"/>
                </a:solidFill>
                <a:effectLst/>
                <a:uLnTx/>
                <a:uFillTx/>
                <a:latin typeface="Tw Cen MT Condensed" panose="020B0606020104020203" pitchFamily="34" charset="0"/>
                <a:ea typeface="+mn-ea"/>
                <a:cs typeface="+mn-cs"/>
              </a:rPr>
              <a:t>CONNECTIONS</a:t>
            </a:r>
          </a:p>
        </p:txBody>
      </p:sp>
      <p:sp>
        <p:nvSpPr>
          <p:cNvPr id="118" name="Tekstiruutu 117">
            <a:extLst>
              <a:ext uri="{FF2B5EF4-FFF2-40B4-BE49-F238E27FC236}">
                <a16:creationId xmlns:a16="http://schemas.microsoft.com/office/drawing/2014/main" id="{5002A2BC-9EB6-4552-80DD-A9A603AA0E91}"/>
              </a:ext>
            </a:extLst>
          </p:cNvPr>
          <p:cNvSpPr txBox="1"/>
          <p:nvPr/>
        </p:nvSpPr>
        <p:spPr>
          <a:xfrm>
            <a:off x="188925" y="4774873"/>
            <a:ext cx="257590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4472C4"/>
                </a:solidFill>
                <a:effectLst/>
                <a:uLnTx/>
                <a:uFillTx/>
                <a:latin typeface="Tw Cen MT Condensed" panose="020B0606020104020203" pitchFamily="34" charset="0"/>
                <a:ea typeface="+mn-ea"/>
                <a:cs typeface="+mn-cs"/>
              </a:rPr>
              <a:t>ENGAGEMENT</a:t>
            </a:r>
            <a:endParaRPr kumimoji="0" lang="en-GB" sz="3600" b="0" i="0" u="none" strike="noStrike" kern="1200" cap="none" spc="0" normalizeH="0" baseline="0" noProof="0">
              <a:ln>
                <a:noFill/>
              </a:ln>
              <a:solidFill>
                <a:srgbClr val="4472C4"/>
              </a:solidFill>
              <a:effectLst/>
              <a:uLnTx/>
              <a:uFillTx/>
              <a:latin typeface="Tw Cen MT Condensed" panose="020B0606020104020203" pitchFamily="34" charset="0"/>
              <a:ea typeface="+mn-ea"/>
              <a:cs typeface="+mn-cs"/>
            </a:endParaRPr>
          </a:p>
        </p:txBody>
      </p:sp>
      <p:sp>
        <p:nvSpPr>
          <p:cNvPr id="120" name="Tekstiruutu 119">
            <a:extLst>
              <a:ext uri="{FF2B5EF4-FFF2-40B4-BE49-F238E27FC236}">
                <a16:creationId xmlns:a16="http://schemas.microsoft.com/office/drawing/2014/main" id="{DD1EEBE7-F1FD-43ED-A56E-184BDDA5E943}"/>
              </a:ext>
            </a:extLst>
          </p:cNvPr>
          <p:cNvSpPr txBox="1"/>
          <p:nvPr/>
        </p:nvSpPr>
        <p:spPr>
          <a:xfrm>
            <a:off x="9231749" y="4774873"/>
            <a:ext cx="321070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4472C4"/>
                </a:solidFill>
                <a:effectLst/>
                <a:uLnTx/>
                <a:uFillTx/>
                <a:latin typeface="Tw Cen MT Condensed" panose="020B0606020104020203" pitchFamily="34" charset="0"/>
                <a:ea typeface="+mn-ea"/>
                <a:cs typeface="+mn-cs"/>
              </a:rPr>
              <a:t>ACTION</a:t>
            </a:r>
            <a:endParaRPr kumimoji="0" lang="en-GB" sz="3600" b="0" i="0" u="none" strike="noStrike" kern="1200" cap="none" spc="0" normalizeH="0" baseline="0" noProof="0">
              <a:ln>
                <a:noFill/>
              </a:ln>
              <a:solidFill>
                <a:srgbClr val="4472C4"/>
              </a:solidFill>
              <a:effectLst/>
              <a:uLnTx/>
              <a:uFillTx/>
              <a:latin typeface="Tw Cen MT Condensed" panose="020B0606020104020203" pitchFamily="34" charset="0"/>
              <a:ea typeface="+mn-ea"/>
              <a:cs typeface="+mn-cs"/>
            </a:endParaRPr>
          </a:p>
        </p:txBody>
      </p:sp>
      <p:grpSp>
        <p:nvGrpSpPr>
          <p:cNvPr id="10" name="Ryhmä 9">
            <a:extLst>
              <a:ext uri="{FF2B5EF4-FFF2-40B4-BE49-F238E27FC236}">
                <a16:creationId xmlns:a16="http://schemas.microsoft.com/office/drawing/2014/main" id="{709066AA-6EFC-83D7-BEA9-3E053D48568A}"/>
              </a:ext>
            </a:extLst>
          </p:cNvPr>
          <p:cNvGrpSpPr/>
          <p:nvPr/>
        </p:nvGrpSpPr>
        <p:grpSpPr>
          <a:xfrm>
            <a:off x="368704" y="1161754"/>
            <a:ext cx="11374786" cy="3239883"/>
            <a:chOff x="368704" y="867377"/>
            <a:chExt cx="11374786" cy="3239883"/>
          </a:xfrm>
        </p:grpSpPr>
        <p:sp>
          <p:nvSpPr>
            <p:cNvPr id="28" name="Kaari 27">
              <a:extLst>
                <a:ext uri="{FF2B5EF4-FFF2-40B4-BE49-F238E27FC236}">
                  <a16:creationId xmlns:a16="http://schemas.microsoft.com/office/drawing/2014/main" id="{B359E1BB-CB67-42D3-AEA4-F91DDF63FA47}"/>
                </a:ext>
              </a:extLst>
            </p:cNvPr>
            <p:cNvSpPr/>
            <p:nvPr/>
          </p:nvSpPr>
          <p:spPr>
            <a:xfrm>
              <a:off x="1059148" y="1278871"/>
              <a:ext cx="3376624" cy="1610021"/>
            </a:xfrm>
            <a:prstGeom prst="arc">
              <a:avLst>
                <a:gd name="adj1" fmla="val 12303244"/>
                <a:gd name="adj2" fmla="val 21251133"/>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Kaari 120">
              <a:extLst>
                <a:ext uri="{FF2B5EF4-FFF2-40B4-BE49-F238E27FC236}">
                  <a16:creationId xmlns:a16="http://schemas.microsoft.com/office/drawing/2014/main" id="{F23779B8-9E5A-4852-8238-1FDA0379B600}"/>
                </a:ext>
              </a:extLst>
            </p:cNvPr>
            <p:cNvSpPr/>
            <p:nvPr/>
          </p:nvSpPr>
          <p:spPr>
            <a:xfrm>
              <a:off x="4420959" y="1280482"/>
              <a:ext cx="3376624" cy="1610021"/>
            </a:xfrm>
            <a:prstGeom prst="arc">
              <a:avLst>
                <a:gd name="adj1" fmla="val 11306643"/>
                <a:gd name="adj2" fmla="val 21251133"/>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Kaari 121">
              <a:extLst>
                <a:ext uri="{FF2B5EF4-FFF2-40B4-BE49-F238E27FC236}">
                  <a16:creationId xmlns:a16="http://schemas.microsoft.com/office/drawing/2014/main" id="{8EE6139A-26FD-4CD4-812F-2AED8CBD5720}"/>
                </a:ext>
              </a:extLst>
            </p:cNvPr>
            <p:cNvSpPr/>
            <p:nvPr/>
          </p:nvSpPr>
          <p:spPr>
            <a:xfrm>
              <a:off x="7924720" y="1278871"/>
              <a:ext cx="3376624" cy="1610021"/>
            </a:xfrm>
            <a:prstGeom prst="arc">
              <a:avLst>
                <a:gd name="adj1" fmla="val 11531500"/>
                <a:gd name="adj2" fmla="val 21251133"/>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Kaari 123">
              <a:extLst>
                <a:ext uri="{FF2B5EF4-FFF2-40B4-BE49-F238E27FC236}">
                  <a16:creationId xmlns:a16="http://schemas.microsoft.com/office/drawing/2014/main" id="{3D1256E9-0869-4607-8E7E-BE3CD20B4451}"/>
                </a:ext>
              </a:extLst>
            </p:cNvPr>
            <p:cNvSpPr/>
            <p:nvPr/>
          </p:nvSpPr>
          <p:spPr>
            <a:xfrm>
              <a:off x="3829065" y="867377"/>
              <a:ext cx="7618238" cy="2196704"/>
            </a:xfrm>
            <a:prstGeom prst="arc">
              <a:avLst>
                <a:gd name="adj1" fmla="val 11378372"/>
                <a:gd name="adj2" fmla="val 21314377"/>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Kaari 125">
              <a:extLst>
                <a:ext uri="{FF2B5EF4-FFF2-40B4-BE49-F238E27FC236}">
                  <a16:creationId xmlns:a16="http://schemas.microsoft.com/office/drawing/2014/main" id="{7B1C7E16-1D03-4C82-A43F-F22F096BC97A}"/>
                </a:ext>
              </a:extLst>
            </p:cNvPr>
            <p:cNvSpPr/>
            <p:nvPr/>
          </p:nvSpPr>
          <p:spPr>
            <a:xfrm>
              <a:off x="368704" y="867377"/>
              <a:ext cx="7618238" cy="2196704"/>
            </a:xfrm>
            <a:prstGeom prst="arc">
              <a:avLst>
                <a:gd name="adj1" fmla="val 11378372"/>
                <a:gd name="adj2" fmla="val 21314377"/>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Kaari 126">
              <a:extLst>
                <a:ext uri="{FF2B5EF4-FFF2-40B4-BE49-F238E27FC236}">
                  <a16:creationId xmlns:a16="http://schemas.microsoft.com/office/drawing/2014/main" id="{F66E292F-DCC7-45E7-9F10-CDD6B37A7D17}"/>
                </a:ext>
              </a:extLst>
            </p:cNvPr>
            <p:cNvSpPr/>
            <p:nvPr/>
          </p:nvSpPr>
          <p:spPr>
            <a:xfrm>
              <a:off x="487960" y="1099023"/>
              <a:ext cx="11255530" cy="3008237"/>
            </a:xfrm>
            <a:prstGeom prst="arc">
              <a:avLst>
                <a:gd name="adj1" fmla="val 11622229"/>
                <a:gd name="adj2" fmla="val 21011602"/>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Ryhmä 4">
            <a:extLst>
              <a:ext uri="{FF2B5EF4-FFF2-40B4-BE49-F238E27FC236}">
                <a16:creationId xmlns:a16="http://schemas.microsoft.com/office/drawing/2014/main" id="{92C899BD-AB72-25DF-605E-B5F3B618DA2B}"/>
              </a:ext>
            </a:extLst>
          </p:cNvPr>
          <p:cNvGrpSpPr/>
          <p:nvPr/>
        </p:nvGrpSpPr>
        <p:grpSpPr>
          <a:xfrm>
            <a:off x="154554" y="2051728"/>
            <a:ext cx="2358000" cy="2815340"/>
            <a:chOff x="154554" y="1757351"/>
            <a:chExt cx="2358000" cy="2815340"/>
          </a:xfrm>
        </p:grpSpPr>
        <p:sp>
          <p:nvSpPr>
            <p:cNvPr id="204" name="Ellipsi 203">
              <a:extLst>
                <a:ext uri="{FF2B5EF4-FFF2-40B4-BE49-F238E27FC236}">
                  <a16:creationId xmlns:a16="http://schemas.microsoft.com/office/drawing/2014/main" id="{FE07BA99-399A-4D25-940C-C13AA75E8E70}"/>
                </a:ext>
              </a:extLst>
            </p:cNvPr>
            <p:cNvSpPr/>
            <p:nvPr/>
          </p:nvSpPr>
          <p:spPr>
            <a:xfrm>
              <a:off x="154554" y="2916691"/>
              <a:ext cx="2358000" cy="1656000"/>
            </a:xfrm>
            <a:prstGeom prst="ellipse">
              <a:avLst/>
            </a:prstGeom>
            <a:solidFill>
              <a:srgbClr val="62A39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panose="020B0606020104020203" pitchFamily="34" charset="0"/>
                  <a:ea typeface="+mn-ea"/>
                  <a:cs typeface="+mn-cs"/>
                </a:rPr>
                <a:t>EMBODYING SUSTAINABILITY VALUES</a:t>
              </a:r>
            </a:p>
          </p:txBody>
        </p:sp>
        <p:pic>
          <p:nvPicPr>
            <p:cNvPr id="88" name="Kuva 87">
              <a:extLst>
                <a:ext uri="{FF2B5EF4-FFF2-40B4-BE49-F238E27FC236}">
                  <a16:creationId xmlns:a16="http://schemas.microsoft.com/office/drawing/2014/main" id="{D0D0815F-C135-4888-9216-0828C0470337}"/>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1088" y="1757351"/>
              <a:ext cx="1520502" cy="1660697"/>
            </a:xfrm>
            <a:prstGeom prst="rect">
              <a:avLst/>
            </a:prstGeom>
          </p:spPr>
        </p:pic>
      </p:grpSp>
      <p:grpSp>
        <p:nvGrpSpPr>
          <p:cNvPr id="6" name="Ryhmä 5">
            <a:extLst>
              <a:ext uri="{FF2B5EF4-FFF2-40B4-BE49-F238E27FC236}">
                <a16:creationId xmlns:a16="http://schemas.microsoft.com/office/drawing/2014/main" id="{A3B54062-69CB-8D7E-124E-40856A6049D2}"/>
              </a:ext>
            </a:extLst>
          </p:cNvPr>
          <p:cNvGrpSpPr/>
          <p:nvPr/>
        </p:nvGrpSpPr>
        <p:grpSpPr>
          <a:xfrm>
            <a:off x="3275164" y="2279075"/>
            <a:ext cx="2358000" cy="2587993"/>
            <a:chOff x="3301544" y="1958632"/>
            <a:chExt cx="2358000" cy="2587993"/>
          </a:xfrm>
        </p:grpSpPr>
        <p:sp>
          <p:nvSpPr>
            <p:cNvPr id="13" name="Ellipsi 12">
              <a:extLst>
                <a:ext uri="{FF2B5EF4-FFF2-40B4-BE49-F238E27FC236}">
                  <a16:creationId xmlns:a16="http://schemas.microsoft.com/office/drawing/2014/main" id="{230F602F-042B-498C-B9F8-B86B4850B312}"/>
                </a:ext>
              </a:extLst>
            </p:cNvPr>
            <p:cNvSpPr/>
            <p:nvPr/>
          </p:nvSpPr>
          <p:spPr>
            <a:xfrm>
              <a:off x="3301544" y="2890625"/>
              <a:ext cx="2358000" cy="1656000"/>
            </a:xfrm>
            <a:prstGeom prst="ellipse">
              <a:avLst/>
            </a:prstGeom>
            <a:solidFill>
              <a:srgbClr val="62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panose="020B0606020104020203" pitchFamily="34" charset="0"/>
                  <a:ea typeface="+mn-ea"/>
                  <a:cs typeface="+mn-cs"/>
                </a:rPr>
                <a:t>EMBRACING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panose="020B0606020104020203" pitchFamily="34" charset="0"/>
                  <a:ea typeface="+mn-ea"/>
                  <a:cs typeface="+mn-cs"/>
                </a:rPr>
                <a:t>COMPLEXITY IN SUSTAINABILITY</a:t>
              </a:r>
            </a:p>
          </p:txBody>
        </p:sp>
        <p:grpSp>
          <p:nvGrpSpPr>
            <p:cNvPr id="42" name="Ryhmä 41">
              <a:extLst>
                <a:ext uri="{FF2B5EF4-FFF2-40B4-BE49-F238E27FC236}">
                  <a16:creationId xmlns:a16="http://schemas.microsoft.com/office/drawing/2014/main" id="{DA8B3819-B6F7-46B5-A025-0D82A30A98C2}"/>
                </a:ext>
              </a:extLst>
            </p:cNvPr>
            <p:cNvGrpSpPr/>
            <p:nvPr/>
          </p:nvGrpSpPr>
          <p:grpSpPr>
            <a:xfrm>
              <a:off x="3785765" y="1958632"/>
              <a:ext cx="1408631" cy="1401613"/>
              <a:chOff x="2954788" y="4133254"/>
              <a:chExt cx="2162408" cy="2208900"/>
            </a:xfrm>
            <a:solidFill>
              <a:schemeClr val="accent6">
                <a:lumMod val="10000"/>
              </a:schemeClr>
            </a:solidFill>
          </p:grpSpPr>
          <p:cxnSp>
            <p:nvCxnSpPr>
              <p:cNvPr id="43" name="Suora yhdysviiva 42">
                <a:extLst>
                  <a:ext uri="{FF2B5EF4-FFF2-40B4-BE49-F238E27FC236}">
                    <a16:creationId xmlns:a16="http://schemas.microsoft.com/office/drawing/2014/main" id="{D52B21BD-6053-4D44-859C-ABA6E7EE6C0D}"/>
                  </a:ext>
                </a:extLst>
              </p:cNvPr>
              <p:cNvCxnSpPr>
                <a:cxnSpLocks/>
                <a:stCxn id="97" idx="2"/>
                <a:endCxn id="61" idx="5"/>
              </p:cNvCxnSpPr>
              <p:nvPr/>
            </p:nvCxnSpPr>
            <p:spPr>
              <a:xfrm flipH="1" flipV="1">
                <a:off x="4370200" y="5786353"/>
                <a:ext cx="632284" cy="418880"/>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4" name="Suora yhdysviiva 43">
                <a:extLst>
                  <a:ext uri="{FF2B5EF4-FFF2-40B4-BE49-F238E27FC236}">
                    <a16:creationId xmlns:a16="http://schemas.microsoft.com/office/drawing/2014/main" id="{967DE1CC-6F53-4D2D-9729-71ECF4C7CB3E}"/>
                  </a:ext>
                </a:extLst>
              </p:cNvPr>
              <p:cNvCxnSpPr>
                <a:cxnSpLocks/>
                <a:endCxn id="59" idx="5"/>
              </p:cNvCxnSpPr>
              <p:nvPr/>
            </p:nvCxnSpPr>
            <p:spPr>
              <a:xfrm flipH="1" flipV="1">
                <a:off x="4145080" y="5613297"/>
                <a:ext cx="601989" cy="170901"/>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5" name="Suora yhdysviiva 44">
                <a:extLst>
                  <a:ext uri="{FF2B5EF4-FFF2-40B4-BE49-F238E27FC236}">
                    <a16:creationId xmlns:a16="http://schemas.microsoft.com/office/drawing/2014/main" id="{21F8CB93-CCD9-48EE-90F8-6EB8A278C2E4}"/>
                  </a:ext>
                </a:extLst>
              </p:cNvPr>
              <p:cNvCxnSpPr>
                <a:cxnSpLocks/>
                <a:stCxn id="95" idx="3"/>
                <a:endCxn id="105" idx="4"/>
              </p:cNvCxnSpPr>
              <p:nvPr/>
            </p:nvCxnSpPr>
            <p:spPr>
              <a:xfrm flipH="1" flipV="1">
                <a:off x="3327627" y="6308114"/>
                <a:ext cx="1382075" cy="34031"/>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6" name="Suora yhdysviiva 45">
                <a:extLst>
                  <a:ext uri="{FF2B5EF4-FFF2-40B4-BE49-F238E27FC236}">
                    <a16:creationId xmlns:a16="http://schemas.microsoft.com/office/drawing/2014/main" id="{5A6D2C25-9D09-4B35-A5C5-E41A0F2C3CC8}"/>
                  </a:ext>
                </a:extLst>
              </p:cNvPr>
              <p:cNvCxnSpPr>
                <a:cxnSpLocks/>
                <a:stCxn id="60" idx="2"/>
                <a:endCxn id="107" idx="5"/>
              </p:cNvCxnSpPr>
              <p:nvPr/>
            </p:nvCxnSpPr>
            <p:spPr>
              <a:xfrm flipH="1" flipV="1">
                <a:off x="3694716" y="5971255"/>
                <a:ext cx="228559" cy="46547"/>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7" name="Suora yhdysviiva 46">
                <a:extLst>
                  <a:ext uri="{FF2B5EF4-FFF2-40B4-BE49-F238E27FC236}">
                    <a16:creationId xmlns:a16="http://schemas.microsoft.com/office/drawing/2014/main" id="{49E3DFB3-AF8B-49C2-A622-51F0F6567F2F}"/>
                  </a:ext>
                </a:extLst>
              </p:cNvPr>
              <p:cNvCxnSpPr>
                <a:cxnSpLocks/>
                <a:stCxn id="94" idx="3"/>
              </p:cNvCxnSpPr>
              <p:nvPr/>
            </p:nvCxnSpPr>
            <p:spPr>
              <a:xfrm flipH="1" flipV="1">
                <a:off x="3625610" y="6080450"/>
                <a:ext cx="868649" cy="99412"/>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8" name="Suora yhdysviiva 47">
                <a:extLst>
                  <a:ext uri="{FF2B5EF4-FFF2-40B4-BE49-F238E27FC236}">
                    <a16:creationId xmlns:a16="http://schemas.microsoft.com/office/drawing/2014/main" id="{B504776E-9F06-4D79-BAE9-73156E72A993}"/>
                  </a:ext>
                </a:extLst>
              </p:cNvPr>
              <p:cNvCxnSpPr>
                <a:cxnSpLocks/>
                <a:stCxn id="61" idx="4"/>
                <a:endCxn id="96" idx="0"/>
              </p:cNvCxnSpPr>
              <p:nvPr/>
            </p:nvCxnSpPr>
            <p:spPr>
              <a:xfrm flipV="1">
                <a:off x="4346071" y="5801911"/>
                <a:ext cx="405854" cy="78914"/>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9" name="Suora yhdysviiva 48">
                <a:extLst>
                  <a:ext uri="{FF2B5EF4-FFF2-40B4-BE49-F238E27FC236}">
                    <a16:creationId xmlns:a16="http://schemas.microsoft.com/office/drawing/2014/main" id="{AF40674C-1EC4-41CF-AFB7-B467C32079B7}"/>
                  </a:ext>
                </a:extLst>
              </p:cNvPr>
              <p:cNvCxnSpPr>
                <a:cxnSpLocks/>
                <a:stCxn id="95" idx="2"/>
                <a:endCxn id="104" idx="4"/>
              </p:cNvCxnSpPr>
              <p:nvPr/>
            </p:nvCxnSpPr>
            <p:spPr>
              <a:xfrm flipH="1" flipV="1">
                <a:off x="3066599" y="5968901"/>
                <a:ext cx="1599287" cy="373244"/>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0" name="Suora yhdysviiva 49">
                <a:extLst>
                  <a:ext uri="{FF2B5EF4-FFF2-40B4-BE49-F238E27FC236}">
                    <a16:creationId xmlns:a16="http://schemas.microsoft.com/office/drawing/2014/main" id="{FC88A381-D7ED-42E4-88AA-022BDD94EA6F}"/>
                  </a:ext>
                </a:extLst>
              </p:cNvPr>
              <p:cNvCxnSpPr>
                <a:cxnSpLocks/>
                <a:stCxn id="59" idx="2"/>
              </p:cNvCxnSpPr>
              <p:nvPr/>
            </p:nvCxnSpPr>
            <p:spPr>
              <a:xfrm>
                <a:off x="4042870" y="5707769"/>
                <a:ext cx="416294" cy="493799"/>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1" name="Suora yhdysviiva 50">
                <a:extLst>
                  <a:ext uri="{FF2B5EF4-FFF2-40B4-BE49-F238E27FC236}">
                    <a16:creationId xmlns:a16="http://schemas.microsoft.com/office/drawing/2014/main" id="{A42E29B6-86D2-47AD-9E03-A57262DF5A18}"/>
                  </a:ext>
                </a:extLst>
              </p:cNvPr>
              <p:cNvCxnSpPr>
                <a:cxnSpLocks/>
                <a:stCxn id="60" idx="4"/>
                <a:endCxn id="105" idx="4"/>
              </p:cNvCxnSpPr>
              <p:nvPr/>
            </p:nvCxnSpPr>
            <p:spPr>
              <a:xfrm flipH="1">
                <a:off x="3327627" y="6017802"/>
                <a:ext cx="673729" cy="290312"/>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2" name="Suora yhdysviiva 51">
                <a:extLst>
                  <a:ext uri="{FF2B5EF4-FFF2-40B4-BE49-F238E27FC236}">
                    <a16:creationId xmlns:a16="http://schemas.microsoft.com/office/drawing/2014/main" id="{95578E39-439D-4BDC-BDB2-2676A40EFE9E}"/>
                  </a:ext>
                </a:extLst>
              </p:cNvPr>
              <p:cNvCxnSpPr>
                <a:cxnSpLocks/>
                <a:stCxn id="58" idx="0"/>
                <a:endCxn id="106" idx="0"/>
              </p:cNvCxnSpPr>
              <p:nvPr/>
            </p:nvCxnSpPr>
            <p:spPr>
              <a:xfrm flipH="1">
                <a:off x="3397598" y="5631340"/>
                <a:ext cx="359402" cy="136516"/>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53" name="Ryhmä 52">
                <a:extLst>
                  <a:ext uri="{FF2B5EF4-FFF2-40B4-BE49-F238E27FC236}">
                    <a16:creationId xmlns:a16="http://schemas.microsoft.com/office/drawing/2014/main" id="{6DFC8388-E334-4936-A7AB-033DBDD7C215}"/>
                  </a:ext>
                </a:extLst>
              </p:cNvPr>
              <p:cNvGrpSpPr/>
              <p:nvPr/>
            </p:nvGrpSpPr>
            <p:grpSpPr>
              <a:xfrm>
                <a:off x="2954788" y="4133254"/>
                <a:ext cx="2162408" cy="2208900"/>
                <a:chOff x="2942289" y="3964493"/>
                <a:chExt cx="2162408" cy="2208900"/>
              </a:xfrm>
              <a:grpFill/>
            </p:grpSpPr>
            <p:grpSp>
              <p:nvGrpSpPr>
                <p:cNvPr id="56" name="Ryhmä 55">
                  <a:extLst>
                    <a:ext uri="{FF2B5EF4-FFF2-40B4-BE49-F238E27FC236}">
                      <a16:creationId xmlns:a16="http://schemas.microsoft.com/office/drawing/2014/main" id="{755FA89E-CBE8-4341-9965-9EE481C83007}"/>
                    </a:ext>
                  </a:extLst>
                </p:cNvPr>
                <p:cNvGrpSpPr/>
                <p:nvPr/>
              </p:nvGrpSpPr>
              <p:grpSpPr>
                <a:xfrm>
                  <a:off x="2942289" y="5599095"/>
                  <a:ext cx="739935" cy="540258"/>
                  <a:chOff x="2857244" y="5390813"/>
                  <a:chExt cx="1223839" cy="739583"/>
                </a:xfrm>
                <a:grpFill/>
              </p:grpSpPr>
              <p:sp>
                <p:nvSpPr>
                  <p:cNvPr id="104" name="Säännöllinen viisikulmio 105">
                    <a:extLst>
                      <a:ext uri="{FF2B5EF4-FFF2-40B4-BE49-F238E27FC236}">
                        <a16:creationId xmlns:a16="http://schemas.microsoft.com/office/drawing/2014/main" id="{98DA5806-B24D-40B8-9F76-F562E5982ED0}"/>
                      </a:ext>
                    </a:extLst>
                  </p:cNvPr>
                  <p:cNvSpPr/>
                  <p:nvPr/>
                </p:nvSpPr>
                <p:spPr>
                  <a:xfrm>
                    <a:off x="2857244" y="5437432"/>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105" name="Säännöllinen viisikulmio 106">
                    <a:extLst>
                      <a:ext uri="{FF2B5EF4-FFF2-40B4-BE49-F238E27FC236}">
                        <a16:creationId xmlns:a16="http://schemas.microsoft.com/office/drawing/2014/main" id="{4C8B3AD1-A9B6-495D-9DE0-18BFCBEE8F31}"/>
                      </a:ext>
                    </a:extLst>
                  </p:cNvPr>
                  <p:cNvSpPr/>
                  <p:nvPr/>
                </p:nvSpPr>
                <p:spPr>
                  <a:xfrm>
                    <a:off x="3288981" y="5901796"/>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106" name="Säännöllinen viisikulmio 107">
                    <a:extLst>
                      <a:ext uri="{FF2B5EF4-FFF2-40B4-BE49-F238E27FC236}">
                        <a16:creationId xmlns:a16="http://schemas.microsoft.com/office/drawing/2014/main" id="{01101CC3-CE2C-4FFD-B6EE-D9E7D925FAA8}"/>
                      </a:ext>
                    </a:extLst>
                  </p:cNvPr>
                  <p:cNvSpPr/>
                  <p:nvPr/>
                </p:nvSpPr>
                <p:spPr>
                  <a:xfrm>
                    <a:off x="3475354" y="5390813"/>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107" name="Säännöllinen viisikulmio 108">
                    <a:extLst>
                      <a:ext uri="{FF2B5EF4-FFF2-40B4-BE49-F238E27FC236}">
                        <a16:creationId xmlns:a16="http://schemas.microsoft.com/office/drawing/2014/main" id="{5F598314-C1CD-4E91-ABEE-635C63B11A06}"/>
                      </a:ext>
                    </a:extLst>
                  </p:cNvPr>
                  <p:cNvSpPr/>
                  <p:nvPr/>
                </p:nvSpPr>
                <p:spPr>
                  <a:xfrm>
                    <a:off x="3852483" y="5581938"/>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cxnSp>
                <p:nvCxnSpPr>
                  <p:cNvPr id="108" name="Suora yhdysviiva 107">
                    <a:extLst>
                      <a:ext uri="{FF2B5EF4-FFF2-40B4-BE49-F238E27FC236}">
                        <a16:creationId xmlns:a16="http://schemas.microsoft.com/office/drawing/2014/main" id="{A38483B5-36CE-43B5-9408-FFB83A8DBDB0}"/>
                      </a:ext>
                    </a:extLst>
                  </p:cNvPr>
                  <p:cNvCxnSpPr>
                    <a:cxnSpLocks/>
                    <a:stCxn id="104" idx="4"/>
                    <a:endCxn id="105" idx="1"/>
                  </p:cNvCxnSpPr>
                  <p:nvPr/>
                </p:nvCxnSpPr>
                <p:spPr>
                  <a:xfrm>
                    <a:off x="3042185" y="5666031"/>
                    <a:ext cx="246796" cy="323082"/>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9" name="Suora yhdysviiva 108">
                    <a:extLst>
                      <a:ext uri="{FF2B5EF4-FFF2-40B4-BE49-F238E27FC236}">
                        <a16:creationId xmlns:a16="http://schemas.microsoft.com/office/drawing/2014/main" id="{0BE00931-B0FB-4258-907D-1D72233887D9}"/>
                      </a:ext>
                    </a:extLst>
                  </p:cNvPr>
                  <p:cNvCxnSpPr>
                    <a:cxnSpLocks/>
                    <a:stCxn id="104" idx="5"/>
                    <a:endCxn id="107" idx="2"/>
                  </p:cNvCxnSpPr>
                  <p:nvPr/>
                </p:nvCxnSpPr>
                <p:spPr>
                  <a:xfrm>
                    <a:off x="3085844" y="5524749"/>
                    <a:ext cx="810298" cy="285788"/>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10" name="Suora yhdysviiva 109">
                    <a:extLst>
                      <a:ext uri="{FF2B5EF4-FFF2-40B4-BE49-F238E27FC236}">
                        <a16:creationId xmlns:a16="http://schemas.microsoft.com/office/drawing/2014/main" id="{027FA007-0083-46C5-A83F-2603DACA1CE1}"/>
                      </a:ext>
                    </a:extLst>
                  </p:cNvPr>
                  <p:cNvCxnSpPr>
                    <a:cxnSpLocks/>
                    <a:stCxn id="106" idx="4"/>
                    <a:endCxn id="107" idx="1"/>
                  </p:cNvCxnSpPr>
                  <p:nvPr/>
                </p:nvCxnSpPr>
                <p:spPr>
                  <a:xfrm>
                    <a:off x="3660295" y="5619412"/>
                    <a:ext cx="192188" cy="49843"/>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11" name="Suora yhdysviiva 110">
                    <a:extLst>
                      <a:ext uri="{FF2B5EF4-FFF2-40B4-BE49-F238E27FC236}">
                        <a16:creationId xmlns:a16="http://schemas.microsoft.com/office/drawing/2014/main" id="{08C65896-98AD-4E54-8F90-A562061ABF5C}"/>
                      </a:ext>
                    </a:extLst>
                  </p:cNvPr>
                  <p:cNvCxnSpPr>
                    <a:cxnSpLocks/>
                    <a:stCxn id="106" idx="1"/>
                    <a:endCxn id="104" idx="5"/>
                  </p:cNvCxnSpPr>
                  <p:nvPr/>
                </p:nvCxnSpPr>
                <p:spPr>
                  <a:xfrm flipH="1">
                    <a:off x="3085844" y="5478130"/>
                    <a:ext cx="389510" cy="46619"/>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12" name="Suora yhdysviiva 111">
                    <a:extLst>
                      <a:ext uri="{FF2B5EF4-FFF2-40B4-BE49-F238E27FC236}">
                        <a16:creationId xmlns:a16="http://schemas.microsoft.com/office/drawing/2014/main" id="{1C1A2045-950B-4673-90C7-A4FD7E917117}"/>
                      </a:ext>
                    </a:extLst>
                  </p:cNvPr>
                  <p:cNvCxnSpPr>
                    <a:cxnSpLocks/>
                    <a:stCxn id="107" idx="2"/>
                    <a:endCxn id="105" idx="5"/>
                  </p:cNvCxnSpPr>
                  <p:nvPr/>
                </p:nvCxnSpPr>
                <p:spPr>
                  <a:xfrm flipH="1">
                    <a:off x="3517581" y="5810537"/>
                    <a:ext cx="378561" cy="178576"/>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13" name="Suora yhdysviiva 112">
                    <a:extLst>
                      <a:ext uri="{FF2B5EF4-FFF2-40B4-BE49-F238E27FC236}">
                        <a16:creationId xmlns:a16="http://schemas.microsoft.com/office/drawing/2014/main" id="{3C3AC8C1-DA7F-4E62-8222-CC50CFB5DD4B}"/>
                      </a:ext>
                    </a:extLst>
                  </p:cNvPr>
                  <p:cNvCxnSpPr>
                    <a:cxnSpLocks/>
                    <a:stCxn id="105" idx="0"/>
                  </p:cNvCxnSpPr>
                  <p:nvPr/>
                </p:nvCxnSpPr>
                <p:spPr>
                  <a:xfrm flipV="1">
                    <a:off x="3403281" y="5619411"/>
                    <a:ext cx="114300" cy="282385"/>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grpSp>
            <p:grpSp>
              <p:nvGrpSpPr>
                <p:cNvPr id="57" name="Ryhmä 56">
                  <a:extLst>
                    <a:ext uri="{FF2B5EF4-FFF2-40B4-BE49-F238E27FC236}">
                      <a16:creationId xmlns:a16="http://schemas.microsoft.com/office/drawing/2014/main" id="{6FEF0C57-5D5E-43A9-A073-0B5209D8A2B6}"/>
                    </a:ext>
                  </a:extLst>
                </p:cNvPr>
                <p:cNvGrpSpPr/>
                <p:nvPr/>
              </p:nvGrpSpPr>
              <p:grpSpPr>
                <a:xfrm>
                  <a:off x="4410865" y="5633158"/>
                  <a:ext cx="693832" cy="540235"/>
                  <a:chOff x="4396229" y="5388058"/>
                  <a:chExt cx="1118619" cy="684296"/>
                </a:xfrm>
                <a:grpFill/>
              </p:grpSpPr>
              <p:sp>
                <p:nvSpPr>
                  <p:cNvPr id="94" name="Säännöllinen viisikulmio 115">
                    <a:extLst>
                      <a:ext uri="{FF2B5EF4-FFF2-40B4-BE49-F238E27FC236}">
                        <a16:creationId xmlns:a16="http://schemas.microsoft.com/office/drawing/2014/main" id="{74D7D0E5-9166-4772-ADD7-E70B9E411285}"/>
                      </a:ext>
                    </a:extLst>
                  </p:cNvPr>
                  <p:cNvSpPr/>
                  <p:nvPr/>
                </p:nvSpPr>
                <p:spPr>
                  <a:xfrm>
                    <a:off x="4396229" y="5638195"/>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95" name="Säännöllinen viisikulmio 116">
                    <a:extLst>
                      <a:ext uri="{FF2B5EF4-FFF2-40B4-BE49-F238E27FC236}">
                        <a16:creationId xmlns:a16="http://schemas.microsoft.com/office/drawing/2014/main" id="{BCA092EE-DBAE-4686-8249-EB4B3C2B6BD1}"/>
                      </a:ext>
                    </a:extLst>
                  </p:cNvPr>
                  <p:cNvSpPr/>
                  <p:nvPr/>
                </p:nvSpPr>
                <p:spPr>
                  <a:xfrm>
                    <a:off x="4743573" y="5843754"/>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96" name="Säännöllinen viisikulmio 117">
                    <a:extLst>
                      <a:ext uri="{FF2B5EF4-FFF2-40B4-BE49-F238E27FC236}">
                        <a16:creationId xmlns:a16="http://schemas.microsoft.com/office/drawing/2014/main" id="{E60DFCD4-68E9-444E-A43F-C444FDA5AEA4}"/>
                      </a:ext>
                    </a:extLst>
                  </p:cNvPr>
                  <p:cNvSpPr/>
                  <p:nvPr/>
                </p:nvSpPr>
                <p:spPr>
                  <a:xfrm>
                    <a:off x="4811647" y="5388058"/>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97" name="Säännöllinen viisikulmio 118">
                    <a:extLst>
                      <a:ext uri="{FF2B5EF4-FFF2-40B4-BE49-F238E27FC236}">
                        <a16:creationId xmlns:a16="http://schemas.microsoft.com/office/drawing/2014/main" id="{AFD246F7-473A-497C-88C3-3796329B91F6}"/>
                      </a:ext>
                    </a:extLst>
                  </p:cNvPr>
                  <p:cNvSpPr/>
                  <p:nvPr/>
                </p:nvSpPr>
                <p:spPr>
                  <a:xfrm>
                    <a:off x="5286248" y="5670332"/>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cxnSp>
                <p:nvCxnSpPr>
                  <p:cNvPr id="98" name="Suora yhdysviiva 97">
                    <a:extLst>
                      <a:ext uri="{FF2B5EF4-FFF2-40B4-BE49-F238E27FC236}">
                        <a16:creationId xmlns:a16="http://schemas.microsoft.com/office/drawing/2014/main" id="{62270E1A-A747-4502-83E2-D3ECBED10E2D}"/>
                      </a:ext>
                    </a:extLst>
                  </p:cNvPr>
                  <p:cNvCxnSpPr>
                    <a:cxnSpLocks/>
                    <a:stCxn id="94" idx="4"/>
                    <a:endCxn id="95" idx="1"/>
                  </p:cNvCxnSpPr>
                  <p:nvPr/>
                </p:nvCxnSpPr>
                <p:spPr>
                  <a:xfrm>
                    <a:off x="4581170" y="5866794"/>
                    <a:ext cx="162403" cy="64277"/>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99" name="Suora yhdysviiva 98">
                    <a:extLst>
                      <a:ext uri="{FF2B5EF4-FFF2-40B4-BE49-F238E27FC236}">
                        <a16:creationId xmlns:a16="http://schemas.microsoft.com/office/drawing/2014/main" id="{A570A643-8213-4EDD-A2BD-7B371C88B561}"/>
                      </a:ext>
                    </a:extLst>
                  </p:cNvPr>
                  <p:cNvCxnSpPr>
                    <a:cxnSpLocks/>
                    <a:stCxn id="94" idx="5"/>
                    <a:endCxn id="97" idx="2"/>
                  </p:cNvCxnSpPr>
                  <p:nvPr/>
                </p:nvCxnSpPr>
                <p:spPr>
                  <a:xfrm>
                    <a:off x="4624829" y="5725512"/>
                    <a:ext cx="705078" cy="173419"/>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0" name="Suora yhdysviiva 99">
                    <a:extLst>
                      <a:ext uri="{FF2B5EF4-FFF2-40B4-BE49-F238E27FC236}">
                        <a16:creationId xmlns:a16="http://schemas.microsoft.com/office/drawing/2014/main" id="{3F8FE160-461A-49EA-A2CE-475216047DF2}"/>
                      </a:ext>
                    </a:extLst>
                  </p:cNvPr>
                  <p:cNvCxnSpPr>
                    <a:cxnSpLocks/>
                    <a:endCxn id="97" idx="1"/>
                  </p:cNvCxnSpPr>
                  <p:nvPr/>
                </p:nvCxnSpPr>
                <p:spPr>
                  <a:xfrm>
                    <a:off x="5037569" y="5493020"/>
                    <a:ext cx="248679" cy="264629"/>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1" name="Suora yhdysviiva 100">
                    <a:extLst>
                      <a:ext uri="{FF2B5EF4-FFF2-40B4-BE49-F238E27FC236}">
                        <a16:creationId xmlns:a16="http://schemas.microsoft.com/office/drawing/2014/main" id="{90E45DAC-335C-41C2-A12E-B42EA8DADCCF}"/>
                      </a:ext>
                    </a:extLst>
                  </p:cNvPr>
                  <p:cNvCxnSpPr>
                    <a:cxnSpLocks/>
                    <a:stCxn id="96" idx="1"/>
                    <a:endCxn id="94" idx="0"/>
                  </p:cNvCxnSpPr>
                  <p:nvPr/>
                </p:nvCxnSpPr>
                <p:spPr>
                  <a:xfrm flipH="1">
                    <a:off x="4510529" y="5475375"/>
                    <a:ext cx="301118" cy="162820"/>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2" name="Suora yhdysviiva 101">
                    <a:extLst>
                      <a:ext uri="{FF2B5EF4-FFF2-40B4-BE49-F238E27FC236}">
                        <a16:creationId xmlns:a16="http://schemas.microsoft.com/office/drawing/2014/main" id="{969ACE11-B95E-4A56-85AA-861439782A2A}"/>
                      </a:ext>
                    </a:extLst>
                  </p:cNvPr>
                  <p:cNvCxnSpPr>
                    <a:cxnSpLocks/>
                    <a:stCxn id="97" idx="2"/>
                    <a:endCxn id="95" idx="5"/>
                  </p:cNvCxnSpPr>
                  <p:nvPr/>
                </p:nvCxnSpPr>
                <p:spPr>
                  <a:xfrm flipH="1">
                    <a:off x="4972173" y="5898931"/>
                    <a:ext cx="357734" cy="32140"/>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3" name="Suora yhdysviiva 102">
                    <a:extLst>
                      <a:ext uri="{FF2B5EF4-FFF2-40B4-BE49-F238E27FC236}">
                        <a16:creationId xmlns:a16="http://schemas.microsoft.com/office/drawing/2014/main" id="{8FEE86F2-5793-4271-8DE6-C6B593DB7D65}"/>
                      </a:ext>
                    </a:extLst>
                  </p:cNvPr>
                  <p:cNvCxnSpPr>
                    <a:cxnSpLocks/>
                    <a:stCxn id="95" idx="0"/>
                    <a:endCxn id="96" idx="2"/>
                  </p:cNvCxnSpPr>
                  <p:nvPr/>
                </p:nvCxnSpPr>
                <p:spPr>
                  <a:xfrm flipH="1" flipV="1">
                    <a:off x="4855306" y="5616657"/>
                    <a:ext cx="2567" cy="227097"/>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grpSp>
            <p:sp>
              <p:nvSpPr>
                <p:cNvPr id="58" name="Säännöllinen viisikulmio 138">
                  <a:extLst>
                    <a:ext uri="{FF2B5EF4-FFF2-40B4-BE49-F238E27FC236}">
                      <a16:creationId xmlns:a16="http://schemas.microsoft.com/office/drawing/2014/main" id="{83A24446-E18C-43FC-AAFC-1A0EB2C0E38F}"/>
                    </a:ext>
                  </a:extLst>
                </p:cNvPr>
                <p:cNvSpPr/>
                <p:nvPr/>
              </p:nvSpPr>
              <p:spPr>
                <a:xfrm>
                  <a:off x="3681331" y="5462579"/>
                  <a:ext cx="126339" cy="152858"/>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59" name="Säännöllinen viisikulmio 139">
                  <a:extLst>
                    <a:ext uri="{FF2B5EF4-FFF2-40B4-BE49-F238E27FC236}">
                      <a16:creationId xmlns:a16="http://schemas.microsoft.com/office/drawing/2014/main" id="{731850D8-FE6F-41F9-AD83-192FCF03BC3E}"/>
                    </a:ext>
                  </a:extLst>
                </p:cNvPr>
                <p:cNvSpPr/>
                <p:nvPr/>
              </p:nvSpPr>
              <p:spPr>
                <a:xfrm>
                  <a:off x="4006242" y="5386150"/>
                  <a:ext cx="126339" cy="152858"/>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60" name="Säännöllinen viisikulmio 140">
                  <a:extLst>
                    <a:ext uri="{FF2B5EF4-FFF2-40B4-BE49-F238E27FC236}">
                      <a16:creationId xmlns:a16="http://schemas.microsoft.com/office/drawing/2014/main" id="{3650B3FF-20C0-48FD-A949-C1261B4F1468}"/>
                    </a:ext>
                  </a:extLst>
                </p:cNvPr>
                <p:cNvSpPr/>
                <p:nvPr/>
              </p:nvSpPr>
              <p:spPr>
                <a:xfrm>
                  <a:off x="3886647" y="5696183"/>
                  <a:ext cx="126339" cy="152858"/>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61" name="Säännöllinen viisikulmio 141">
                  <a:extLst>
                    <a:ext uri="{FF2B5EF4-FFF2-40B4-BE49-F238E27FC236}">
                      <a16:creationId xmlns:a16="http://schemas.microsoft.com/office/drawing/2014/main" id="{F6F6863A-F8BC-4B44-B640-0EA2A87BA0D3}"/>
                    </a:ext>
                  </a:extLst>
                </p:cNvPr>
                <p:cNvSpPr/>
                <p:nvPr/>
              </p:nvSpPr>
              <p:spPr>
                <a:xfrm>
                  <a:off x="4231362" y="5559206"/>
                  <a:ext cx="126339" cy="152858"/>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cxnSp>
              <p:nvCxnSpPr>
                <p:cNvPr id="62" name="Suora yhdysviiva 61">
                  <a:extLst>
                    <a:ext uri="{FF2B5EF4-FFF2-40B4-BE49-F238E27FC236}">
                      <a16:creationId xmlns:a16="http://schemas.microsoft.com/office/drawing/2014/main" id="{B15623BA-8201-4A74-AEE4-9995133B4D58}"/>
                    </a:ext>
                  </a:extLst>
                </p:cNvPr>
                <p:cNvCxnSpPr>
                  <a:cxnSpLocks/>
                  <a:stCxn id="58" idx="0"/>
                  <a:endCxn id="59" idx="1"/>
                </p:cNvCxnSpPr>
                <p:nvPr/>
              </p:nvCxnSpPr>
              <p:spPr>
                <a:xfrm flipV="1">
                  <a:off x="3744501" y="5444536"/>
                  <a:ext cx="261741" cy="18043"/>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63" name="Suora yhdysviiva 62">
                  <a:extLst>
                    <a:ext uri="{FF2B5EF4-FFF2-40B4-BE49-F238E27FC236}">
                      <a16:creationId xmlns:a16="http://schemas.microsoft.com/office/drawing/2014/main" id="{3D1A5E6B-2130-44A3-92B9-A77856D9833A}"/>
                    </a:ext>
                  </a:extLst>
                </p:cNvPr>
                <p:cNvCxnSpPr>
                  <a:cxnSpLocks/>
                  <a:stCxn id="58" idx="5"/>
                  <a:endCxn id="61" idx="2"/>
                </p:cNvCxnSpPr>
                <p:nvPr/>
              </p:nvCxnSpPr>
              <p:spPr>
                <a:xfrm>
                  <a:off x="3807670" y="5520966"/>
                  <a:ext cx="447821" cy="191098"/>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64" name="Suora yhdysviiva 63">
                  <a:extLst>
                    <a:ext uri="{FF2B5EF4-FFF2-40B4-BE49-F238E27FC236}">
                      <a16:creationId xmlns:a16="http://schemas.microsoft.com/office/drawing/2014/main" id="{C98709D9-1506-4E58-9F0B-127EA193DC00}"/>
                    </a:ext>
                  </a:extLst>
                </p:cNvPr>
                <p:cNvCxnSpPr>
                  <a:cxnSpLocks/>
                  <a:stCxn id="60" idx="4"/>
                  <a:endCxn id="61" idx="2"/>
                </p:cNvCxnSpPr>
                <p:nvPr/>
              </p:nvCxnSpPr>
              <p:spPr>
                <a:xfrm flipV="1">
                  <a:off x="3988857" y="5712064"/>
                  <a:ext cx="266634" cy="136977"/>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65" name="Suora yhdysviiva 64">
                  <a:extLst>
                    <a:ext uri="{FF2B5EF4-FFF2-40B4-BE49-F238E27FC236}">
                      <a16:creationId xmlns:a16="http://schemas.microsoft.com/office/drawing/2014/main" id="{AD4352ED-A2BE-4CDD-A296-C1B5FF3C25D0}"/>
                    </a:ext>
                  </a:extLst>
                </p:cNvPr>
                <p:cNvCxnSpPr>
                  <a:cxnSpLocks/>
                  <a:stCxn id="60" idx="1"/>
                  <a:endCxn id="58" idx="4"/>
                </p:cNvCxnSpPr>
                <p:nvPr/>
              </p:nvCxnSpPr>
              <p:spPr>
                <a:xfrm flipH="1" flipV="1">
                  <a:off x="3783541" y="5615437"/>
                  <a:ext cx="103106" cy="139132"/>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66" name="Suora yhdysviiva 65">
                  <a:extLst>
                    <a:ext uri="{FF2B5EF4-FFF2-40B4-BE49-F238E27FC236}">
                      <a16:creationId xmlns:a16="http://schemas.microsoft.com/office/drawing/2014/main" id="{3A23079C-5543-46A0-B55B-7BFD8A1503D1}"/>
                    </a:ext>
                  </a:extLst>
                </p:cNvPr>
                <p:cNvCxnSpPr>
                  <a:cxnSpLocks/>
                  <a:stCxn id="61" idx="0"/>
                  <a:endCxn id="59" idx="5"/>
                </p:cNvCxnSpPr>
                <p:nvPr/>
              </p:nvCxnSpPr>
              <p:spPr>
                <a:xfrm flipH="1" flipV="1">
                  <a:off x="4132581" y="5444536"/>
                  <a:ext cx="161951" cy="114670"/>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67" name="Suora yhdysviiva 66">
                  <a:extLst>
                    <a:ext uri="{FF2B5EF4-FFF2-40B4-BE49-F238E27FC236}">
                      <a16:creationId xmlns:a16="http://schemas.microsoft.com/office/drawing/2014/main" id="{8D838012-857A-4D14-A731-40140BA6BCB7}"/>
                    </a:ext>
                  </a:extLst>
                </p:cNvPr>
                <p:cNvCxnSpPr>
                  <a:cxnSpLocks/>
                  <a:stCxn id="59" idx="2"/>
                  <a:endCxn id="60" idx="0"/>
                </p:cNvCxnSpPr>
                <p:nvPr/>
              </p:nvCxnSpPr>
              <p:spPr>
                <a:xfrm flipH="1">
                  <a:off x="3949817" y="5539008"/>
                  <a:ext cx="80554" cy="157175"/>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68" name="Säännöllinen viisikulmio 176">
                  <a:extLst>
                    <a:ext uri="{FF2B5EF4-FFF2-40B4-BE49-F238E27FC236}">
                      <a16:creationId xmlns:a16="http://schemas.microsoft.com/office/drawing/2014/main" id="{E12F6A4A-C724-45DF-852E-53AE0BCD5279}"/>
                    </a:ext>
                  </a:extLst>
                </p:cNvPr>
                <p:cNvSpPr/>
                <p:nvPr/>
              </p:nvSpPr>
              <p:spPr>
                <a:xfrm>
                  <a:off x="3368266" y="4695113"/>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69" name="Säännöllinen viisikulmio 178">
                  <a:extLst>
                    <a:ext uri="{FF2B5EF4-FFF2-40B4-BE49-F238E27FC236}">
                      <a16:creationId xmlns:a16="http://schemas.microsoft.com/office/drawing/2014/main" id="{2DBC4DA8-1D0F-410A-B0A5-630C8B3DDE17}"/>
                    </a:ext>
                  </a:extLst>
                </p:cNvPr>
                <p:cNvSpPr/>
                <p:nvPr/>
              </p:nvSpPr>
              <p:spPr>
                <a:xfrm>
                  <a:off x="3916046" y="4960321"/>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70" name="Säännöllinen viisikulmio 179">
                  <a:extLst>
                    <a:ext uri="{FF2B5EF4-FFF2-40B4-BE49-F238E27FC236}">
                      <a16:creationId xmlns:a16="http://schemas.microsoft.com/office/drawing/2014/main" id="{106CD884-3240-486B-8938-C69DA8E3CCC2}"/>
                    </a:ext>
                  </a:extLst>
                </p:cNvPr>
                <p:cNvSpPr/>
                <p:nvPr/>
              </p:nvSpPr>
              <p:spPr>
                <a:xfrm>
                  <a:off x="4439930" y="4510943"/>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cxnSp>
              <p:nvCxnSpPr>
                <p:cNvPr id="71" name="Suora yhdysviiva 70">
                  <a:extLst>
                    <a:ext uri="{FF2B5EF4-FFF2-40B4-BE49-F238E27FC236}">
                      <a16:creationId xmlns:a16="http://schemas.microsoft.com/office/drawing/2014/main" id="{4F631499-FC58-4C03-8E51-52A43F780662}"/>
                    </a:ext>
                  </a:extLst>
                </p:cNvPr>
                <p:cNvCxnSpPr>
                  <a:cxnSpLocks/>
                  <a:stCxn id="68" idx="5"/>
                  <a:endCxn id="70" idx="1"/>
                </p:cNvCxnSpPr>
                <p:nvPr/>
              </p:nvCxnSpPr>
              <p:spPr>
                <a:xfrm flipV="1">
                  <a:off x="3596866" y="4598260"/>
                  <a:ext cx="843064" cy="184170"/>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72" name="Suora yhdysviiva 71">
                  <a:extLst>
                    <a:ext uri="{FF2B5EF4-FFF2-40B4-BE49-F238E27FC236}">
                      <a16:creationId xmlns:a16="http://schemas.microsoft.com/office/drawing/2014/main" id="{985C54B4-D773-47B2-B52D-543BA193605F}"/>
                    </a:ext>
                  </a:extLst>
                </p:cNvPr>
                <p:cNvCxnSpPr>
                  <a:cxnSpLocks/>
                  <a:stCxn id="69" idx="5"/>
                  <a:endCxn id="70" idx="2"/>
                </p:cNvCxnSpPr>
                <p:nvPr/>
              </p:nvCxnSpPr>
              <p:spPr>
                <a:xfrm flipV="1">
                  <a:off x="4144646" y="4739542"/>
                  <a:ext cx="338943" cy="308096"/>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73" name="Suora yhdysviiva 72">
                  <a:extLst>
                    <a:ext uri="{FF2B5EF4-FFF2-40B4-BE49-F238E27FC236}">
                      <a16:creationId xmlns:a16="http://schemas.microsoft.com/office/drawing/2014/main" id="{B354E581-151F-4F38-B7FE-DA40FE5DB061}"/>
                    </a:ext>
                  </a:extLst>
                </p:cNvPr>
                <p:cNvCxnSpPr>
                  <a:cxnSpLocks/>
                  <a:stCxn id="69" idx="1"/>
                  <a:endCxn id="68" idx="4"/>
                </p:cNvCxnSpPr>
                <p:nvPr/>
              </p:nvCxnSpPr>
              <p:spPr>
                <a:xfrm flipH="1" flipV="1">
                  <a:off x="3553207" y="4923712"/>
                  <a:ext cx="362839" cy="123926"/>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74" name="Säännöllinen viisikulmio 243">
                  <a:extLst>
                    <a:ext uri="{FF2B5EF4-FFF2-40B4-BE49-F238E27FC236}">
                      <a16:creationId xmlns:a16="http://schemas.microsoft.com/office/drawing/2014/main" id="{03C8C6EE-4022-4776-A152-387D6D060F4A}"/>
                    </a:ext>
                  </a:extLst>
                </p:cNvPr>
                <p:cNvSpPr/>
                <p:nvPr/>
              </p:nvSpPr>
              <p:spPr>
                <a:xfrm>
                  <a:off x="3889543" y="3964493"/>
                  <a:ext cx="297736" cy="30784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cxnSp>
              <p:nvCxnSpPr>
                <p:cNvPr id="75" name="Suora yhdysviiva 74">
                  <a:extLst>
                    <a:ext uri="{FF2B5EF4-FFF2-40B4-BE49-F238E27FC236}">
                      <a16:creationId xmlns:a16="http://schemas.microsoft.com/office/drawing/2014/main" id="{50E658B3-5AD5-43EA-8C9E-DA5AC8311CE2}"/>
                    </a:ext>
                  </a:extLst>
                </p:cNvPr>
                <p:cNvCxnSpPr>
                  <a:cxnSpLocks/>
                  <a:stCxn id="68" idx="1"/>
                  <a:endCxn id="104" idx="0"/>
                </p:cNvCxnSpPr>
                <p:nvPr/>
              </p:nvCxnSpPr>
              <p:spPr>
                <a:xfrm flipH="1">
                  <a:off x="3011390" y="4782430"/>
                  <a:ext cx="356876" cy="850720"/>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6" name="Suora yhdysviiva 75">
                  <a:extLst>
                    <a:ext uri="{FF2B5EF4-FFF2-40B4-BE49-F238E27FC236}">
                      <a16:creationId xmlns:a16="http://schemas.microsoft.com/office/drawing/2014/main" id="{43E12864-04EE-4998-B310-51B6A967D837}"/>
                    </a:ext>
                  </a:extLst>
                </p:cNvPr>
                <p:cNvCxnSpPr>
                  <a:cxnSpLocks/>
                  <a:stCxn id="68" idx="2"/>
                  <a:endCxn id="106" idx="0"/>
                </p:cNvCxnSpPr>
                <p:nvPr/>
              </p:nvCxnSpPr>
              <p:spPr>
                <a:xfrm flipH="1">
                  <a:off x="3385099" y="4923712"/>
                  <a:ext cx="26826" cy="675383"/>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7" name="Suora yhdysviiva 76">
                  <a:extLst>
                    <a:ext uri="{FF2B5EF4-FFF2-40B4-BE49-F238E27FC236}">
                      <a16:creationId xmlns:a16="http://schemas.microsoft.com/office/drawing/2014/main" id="{8F144434-F125-46DD-945A-21158EBA5F9F}"/>
                    </a:ext>
                  </a:extLst>
                </p:cNvPr>
                <p:cNvCxnSpPr>
                  <a:cxnSpLocks/>
                  <a:stCxn id="68" idx="4"/>
                  <a:endCxn id="107" idx="0"/>
                </p:cNvCxnSpPr>
                <p:nvPr/>
              </p:nvCxnSpPr>
              <p:spPr>
                <a:xfrm>
                  <a:off x="3553207" y="4923712"/>
                  <a:ext cx="59904" cy="814998"/>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8" name="Suora yhdysviiva 77">
                  <a:extLst>
                    <a:ext uri="{FF2B5EF4-FFF2-40B4-BE49-F238E27FC236}">
                      <a16:creationId xmlns:a16="http://schemas.microsoft.com/office/drawing/2014/main" id="{45B1BA50-2F1D-470D-A85E-E2BC415377D5}"/>
                    </a:ext>
                  </a:extLst>
                </p:cNvPr>
                <p:cNvCxnSpPr>
                  <a:cxnSpLocks/>
                  <a:stCxn id="68" idx="2"/>
                  <a:endCxn id="105" idx="1"/>
                </p:cNvCxnSpPr>
                <p:nvPr/>
              </p:nvCxnSpPr>
              <p:spPr>
                <a:xfrm flipH="1">
                  <a:off x="3203312" y="4923712"/>
                  <a:ext cx="208613" cy="1112435"/>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9" name="Suora yhdysviiva 78">
                  <a:extLst>
                    <a:ext uri="{FF2B5EF4-FFF2-40B4-BE49-F238E27FC236}">
                      <a16:creationId xmlns:a16="http://schemas.microsoft.com/office/drawing/2014/main" id="{9D958F94-F1BA-4D15-BBD6-81650FD30EDE}"/>
                    </a:ext>
                  </a:extLst>
                </p:cNvPr>
                <p:cNvCxnSpPr>
                  <a:cxnSpLocks/>
                  <a:stCxn id="59" idx="0"/>
                  <a:endCxn id="69" idx="4"/>
                </p:cNvCxnSpPr>
                <p:nvPr/>
              </p:nvCxnSpPr>
              <p:spPr>
                <a:xfrm flipV="1">
                  <a:off x="4069412" y="5188920"/>
                  <a:ext cx="31575" cy="197230"/>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0" name="Suora yhdysviiva 79">
                  <a:extLst>
                    <a:ext uri="{FF2B5EF4-FFF2-40B4-BE49-F238E27FC236}">
                      <a16:creationId xmlns:a16="http://schemas.microsoft.com/office/drawing/2014/main" id="{031FFFBC-2BE5-47B0-84D2-04408CE71E29}"/>
                    </a:ext>
                  </a:extLst>
                </p:cNvPr>
                <p:cNvCxnSpPr>
                  <a:cxnSpLocks/>
                  <a:stCxn id="69" idx="5"/>
                  <a:endCxn id="61" idx="0"/>
                </p:cNvCxnSpPr>
                <p:nvPr/>
              </p:nvCxnSpPr>
              <p:spPr>
                <a:xfrm>
                  <a:off x="4144646" y="5047638"/>
                  <a:ext cx="149886" cy="511568"/>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1" name="Suora yhdysviiva 80">
                  <a:extLst>
                    <a:ext uri="{FF2B5EF4-FFF2-40B4-BE49-F238E27FC236}">
                      <a16:creationId xmlns:a16="http://schemas.microsoft.com/office/drawing/2014/main" id="{3A6DBA80-1E50-432E-8D0A-7136E19BD2A0}"/>
                    </a:ext>
                  </a:extLst>
                </p:cNvPr>
                <p:cNvCxnSpPr>
                  <a:cxnSpLocks/>
                  <a:stCxn id="69" idx="1"/>
                  <a:endCxn id="58" idx="0"/>
                </p:cNvCxnSpPr>
                <p:nvPr/>
              </p:nvCxnSpPr>
              <p:spPr>
                <a:xfrm flipH="1">
                  <a:off x="3744501" y="5047638"/>
                  <a:ext cx="171545" cy="414941"/>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2" name="Suora yhdysviiva 81">
                  <a:extLst>
                    <a:ext uri="{FF2B5EF4-FFF2-40B4-BE49-F238E27FC236}">
                      <a16:creationId xmlns:a16="http://schemas.microsoft.com/office/drawing/2014/main" id="{7D80AE59-4F7F-4892-8770-18B0AF436758}"/>
                    </a:ext>
                  </a:extLst>
                </p:cNvPr>
                <p:cNvCxnSpPr>
                  <a:cxnSpLocks/>
                  <a:stCxn id="69" idx="2"/>
                  <a:endCxn id="60" idx="1"/>
                </p:cNvCxnSpPr>
                <p:nvPr/>
              </p:nvCxnSpPr>
              <p:spPr>
                <a:xfrm flipH="1">
                  <a:off x="3886647" y="5188920"/>
                  <a:ext cx="73058" cy="565649"/>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3" name="Suora yhdysviiva 82">
                  <a:extLst>
                    <a:ext uri="{FF2B5EF4-FFF2-40B4-BE49-F238E27FC236}">
                      <a16:creationId xmlns:a16="http://schemas.microsoft.com/office/drawing/2014/main" id="{0845B98E-0AB5-4A18-A9DE-A8CC4552A0D2}"/>
                    </a:ext>
                  </a:extLst>
                </p:cNvPr>
                <p:cNvCxnSpPr>
                  <a:cxnSpLocks/>
                  <a:stCxn id="95" idx="1"/>
                  <a:endCxn id="70" idx="4"/>
                </p:cNvCxnSpPr>
                <p:nvPr/>
              </p:nvCxnSpPr>
              <p:spPr>
                <a:xfrm flipH="1" flipV="1">
                  <a:off x="4624871" y="4739542"/>
                  <a:ext cx="1436" cy="1322303"/>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4" name="Suora yhdysviiva 83">
                  <a:extLst>
                    <a:ext uri="{FF2B5EF4-FFF2-40B4-BE49-F238E27FC236}">
                      <a16:creationId xmlns:a16="http://schemas.microsoft.com/office/drawing/2014/main" id="{86BA008D-A093-42C7-ADAC-9F2DB01B32B8}"/>
                    </a:ext>
                  </a:extLst>
                </p:cNvPr>
                <p:cNvCxnSpPr>
                  <a:cxnSpLocks/>
                  <a:stCxn id="96" idx="0"/>
                  <a:endCxn id="70" idx="5"/>
                </p:cNvCxnSpPr>
                <p:nvPr/>
              </p:nvCxnSpPr>
              <p:spPr>
                <a:xfrm flipH="1" flipV="1">
                  <a:off x="4668530" y="4598260"/>
                  <a:ext cx="70896" cy="1034890"/>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5" name="Suora yhdysviiva 84">
                  <a:extLst>
                    <a:ext uri="{FF2B5EF4-FFF2-40B4-BE49-F238E27FC236}">
                      <a16:creationId xmlns:a16="http://schemas.microsoft.com/office/drawing/2014/main" id="{D35A793F-575E-45DF-A3D4-38BEDED80C02}"/>
                    </a:ext>
                  </a:extLst>
                </p:cNvPr>
                <p:cNvCxnSpPr>
                  <a:cxnSpLocks/>
                  <a:stCxn id="97" idx="0"/>
                  <a:endCxn id="70" idx="5"/>
                </p:cNvCxnSpPr>
                <p:nvPr/>
              </p:nvCxnSpPr>
              <p:spPr>
                <a:xfrm flipH="1" flipV="1">
                  <a:off x="4668530" y="4598260"/>
                  <a:ext cx="365271" cy="1257738"/>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7" name="Suora yhdysviiva 86">
                  <a:extLst>
                    <a:ext uri="{FF2B5EF4-FFF2-40B4-BE49-F238E27FC236}">
                      <a16:creationId xmlns:a16="http://schemas.microsoft.com/office/drawing/2014/main" id="{7735A561-9B7B-418B-9748-16CCFC19AB70}"/>
                    </a:ext>
                  </a:extLst>
                </p:cNvPr>
                <p:cNvCxnSpPr>
                  <a:cxnSpLocks/>
                  <a:stCxn id="94" idx="1"/>
                  <a:endCxn id="70" idx="2"/>
                </p:cNvCxnSpPr>
                <p:nvPr/>
              </p:nvCxnSpPr>
              <p:spPr>
                <a:xfrm flipV="1">
                  <a:off x="4410864" y="4739542"/>
                  <a:ext cx="72725" cy="1160020"/>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9" name="Suora yhdysviiva 88">
                  <a:extLst>
                    <a:ext uri="{FF2B5EF4-FFF2-40B4-BE49-F238E27FC236}">
                      <a16:creationId xmlns:a16="http://schemas.microsoft.com/office/drawing/2014/main" id="{E631B1CC-DDF7-480A-9F88-F60278C3ACED}"/>
                    </a:ext>
                  </a:extLst>
                </p:cNvPr>
                <p:cNvCxnSpPr>
                  <a:cxnSpLocks/>
                  <a:stCxn id="68" idx="0"/>
                  <a:endCxn id="74" idx="2"/>
                </p:cNvCxnSpPr>
                <p:nvPr/>
              </p:nvCxnSpPr>
              <p:spPr>
                <a:xfrm flipV="1">
                  <a:off x="3482566" y="4272332"/>
                  <a:ext cx="463840" cy="422781"/>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90" name="Suora yhdysviiva 89">
                  <a:extLst>
                    <a:ext uri="{FF2B5EF4-FFF2-40B4-BE49-F238E27FC236}">
                      <a16:creationId xmlns:a16="http://schemas.microsoft.com/office/drawing/2014/main" id="{C4AFB94B-0BDC-4D18-BDA7-C1C4375422FD}"/>
                    </a:ext>
                  </a:extLst>
                </p:cNvPr>
                <p:cNvCxnSpPr>
                  <a:cxnSpLocks/>
                  <a:stCxn id="70" idx="0"/>
                  <a:endCxn id="74" idx="5"/>
                </p:cNvCxnSpPr>
                <p:nvPr/>
              </p:nvCxnSpPr>
              <p:spPr>
                <a:xfrm flipH="1" flipV="1">
                  <a:off x="4187279" y="4082077"/>
                  <a:ext cx="366951" cy="428866"/>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91" name="Suora yhdysviiva 90">
                  <a:extLst>
                    <a:ext uri="{FF2B5EF4-FFF2-40B4-BE49-F238E27FC236}">
                      <a16:creationId xmlns:a16="http://schemas.microsoft.com/office/drawing/2014/main" id="{FE78DF59-6543-4BD0-80D8-B0B6BCD01C87}"/>
                    </a:ext>
                  </a:extLst>
                </p:cNvPr>
                <p:cNvCxnSpPr>
                  <a:cxnSpLocks/>
                  <a:stCxn id="69" idx="0"/>
                  <a:endCxn id="74" idx="4"/>
                </p:cNvCxnSpPr>
                <p:nvPr/>
              </p:nvCxnSpPr>
              <p:spPr>
                <a:xfrm flipV="1">
                  <a:off x="4030346" y="4272332"/>
                  <a:ext cx="100070" cy="687989"/>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92" name="Suora yhdysviiva 91">
                  <a:extLst>
                    <a:ext uri="{FF2B5EF4-FFF2-40B4-BE49-F238E27FC236}">
                      <a16:creationId xmlns:a16="http://schemas.microsoft.com/office/drawing/2014/main" id="{17402AE5-EBC7-44AD-B6EF-95202C580B9A}"/>
                    </a:ext>
                  </a:extLst>
                </p:cNvPr>
                <p:cNvCxnSpPr>
                  <a:cxnSpLocks/>
                  <a:stCxn id="107" idx="0"/>
                  <a:endCxn id="74" idx="2"/>
                </p:cNvCxnSpPr>
                <p:nvPr/>
              </p:nvCxnSpPr>
              <p:spPr>
                <a:xfrm flipV="1">
                  <a:off x="3613111" y="4272332"/>
                  <a:ext cx="333295" cy="1466378"/>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93" name="Suora yhdysviiva 92">
                  <a:extLst>
                    <a:ext uri="{FF2B5EF4-FFF2-40B4-BE49-F238E27FC236}">
                      <a16:creationId xmlns:a16="http://schemas.microsoft.com/office/drawing/2014/main" id="{A0040E7D-0D38-4857-910D-A8DD8C9B748B}"/>
                    </a:ext>
                  </a:extLst>
                </p:cNvPr>
                <p:cNvCxnSpPr>
                  <a:cxnSpLocks/>
                  <a:stCxn id="61" idx="5"/>
                  <a:endCxn id="74" idx="4"/>
                </p:cNvCxnSpPr>
                <p:nvPr/>
              </p:nvCxnSpPr>
              <p:spPr>
                <a:xfrm flipH="1" flipV="1">
                  <a:off x="4130416" y="4272332"/>
                  <a:ext cx="227285" cy="1345260"/>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grpSp>
          <p:cxnSp>
            <p:nvCxnSpPr>
              <p:cNvPr id="54" name="Suora yhdysviiva 53">
                <a:extLst>
                  <a:ext uri="{FF2B5EF4-FFF2-40B4-BE49-F238E27FC236}">
                    <a16:creationId xmlns:a16="http://schemas.microsoft.com/office/drawing/2014/main" id="{85FB1B3D-522B-4BD9-ADBB-4490FA4E62C2}"/>
                  </a:ext>
                </a:extLst>
              </p:cNvPr>
              <p:cNvCxnSpPr>
                <a:cxnSpLocks/>
                <a:stCxn id="94" idx="1"/>
                <a:endCxn id="60" idx="4"/>
              </p:cNvCxnSpPr>
              <p:nvPr/>
            </p:nvCxnSpPr>
            <p:spPr>
              <a:xfrm flipH="1" flipV="1">
                <a:off x="4001356" y="6017802"/>
                <a:ext cx="422007" cy="50521"/>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5" name="Suora yhdysviiva 54">
                <a:extLst>
                  <a:ext uri="{FF2B5EF4-FFF2-40B4-BE49-F238E27FC236}">
                    <a16:creationId xmlns:a16="http://schemas.microsoft.com/office/drawing/2014/main" id="{33235AD2-F41D-462D-8B2C-8B1A1C28F1C2}"/>
                  </a:ext>
                </a:extLst>
              </p:cNvPr>
              <p:cNvCxnSpPr>
                <a:cxnSpLocks/>
                <a:stCxn id="95" idx="2"/>
                <a:endCxn id="60" idx="3"/>
              </p:cNvCxnSpPr>
              <p:nvPr/>
            </p:nvCxnSpPr>
            <p:spPr>
              <a:xfrm flipH="1" flipV="1">
                <a:off x="3962316" y="6017802"/>
                <a:ext cx="703570" cy="324343"/>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grpSp>
      </p:grpSp>
      <p:sp>
        <p:nvSpPr>
          <p:cNvPr id="3" name="Nuoli: Oikea 2">
            <a:extLst>
              <a:ext uri="{FF2B5EF4-FFF2-40B4-BE49-F238E27FC236}">
                <a16:creationId xmlns:a16="http://schemas.microsoft.com/office/drawing/2014/main" id="{9DC5EBDC-695E-4DC0-993A-9EC6F3BEA11F}"/>
              </a:ext>
            </a:extLst>
          </p:cNvPr>
          <p:cNvSpPr/>
          <p:nvPr/>
        </p:nvSpPr>
        <p:spPr>
          <a:xfrm>
            <a:off x="2616506" y="3829045"/>
            <a:ext cx="560082" cy="4493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Nuoli: Oikea 113">
            <a:extLst>
              <a:ext uri="{FF2B5EF4-FFF2-40B4-BE49-F238E27FC236}">
                <a16:creationId xmlns:a16="http://schemas.microsoft.com/office/drawing/2014/main" id="{F29519B3-BCE8-432D-9B8E-FF534CE485AF}"/>
              </a:ext>
            </a:extLst>
          </p:cNvPr>
          <p:cNvSpPr/>
          <p:nvPr/>
        </p:nvSpPr>
        <p:spPr>
          <a:xfrm>
            <a:off x="5756685" y="3829045"/>
            <a:ext cx="560082" cy="4493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Nuoli: Oikea 114">
            <a:extLst>
              <a:ext uri="{FF2B5EF4-FFF2-40B4-BE49-F238E27FC236}">
                <a16:creationId xmlns:a16="http://schemas.microsoft.com/office/drawing/2014/main" id="{E1D8D272-B23F-4774-BFD9-BEAE922BAFDE}"/>
              </a:ext>
            </a:extLst>
          </p:cNvPr>
          <p:cNvSpPr/>
          <p:nvPr/>
        </p:nvSpPr>
        <p:spPr>
          <a:xfrm>
            <a:off x="8896863" y="3829045"/>
            <a:ext cx="560082" cy="4493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Ryhmä 7">
            <a:extLst>
              <a:ext uri="{FF2B5EF4-FFF2-40B4-BE49-F238E27FC236}">
                <a16:creationId xmlns:a16="http://schemas.microsoft.com/office/drawing/2014/main" id="{9EB97446-4D4B-8AB7-4EC9-E39EBBF60087}"/>
              </a:ext>
            </a:extLst>
          </p:cNvPr>
          <p:cNvGrpSpPr/>
          <p:nvPr/>
        </p:nvGrpSpPr>
        <p:grpSpPr>
          <a:xfrm>
            <a:off x="9601650" y="2468228"/>
            <a:ext cx="2358000" cy="2398840"/>
            <a:chOff x="9601650" y="2087010"/>
            <a:chExt cx="2358000" cy="2398840"/>
          </a:xfrm>
        </p:grpSpPr>
        <p:sp>
          <p:nvSpPr>
            <p:cNvPr id="128" name="Ellipsi 127">
              <a:extLst>
                <a:ext uri="{FF2B5EF4-FFF2-40B4-BE49-F238E27FC236}">
                  <a16:creationId xmlns:a16="http://schemas.microsoft.com/office/drawing/2014/main" id="{DDCCDF69-8D69-465B-8146-1EFD03F7045A}"/>
                </a:ext>
              </a:extLst>
            </p:cNvPr>
            <p:cNvSpPr/>
            <p:nvPr/>
          </p:nvSpPr>
          <p:spPr>
            <a:xfrm>
              <a:off x="9601650" y="2829850"/>
              <a:ext cx="2358000" cy="1656000"/>
            </a:xfrm>
            <a:prstGeom prst="ellipse">
              <a:avLst/>
            </a:prstGeom>
            <a:solidFill>
              <a:srgbClr val="62A39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a:ea typeface="+mn-ea"/>
                  <a:cs typeface="+mn-cs"/>
                </a:rPr>
                <a:t>ACTING FOR SUSTAINABILITY</a:t>
              </a:r>
              <a:endParaRPr kumimoji="0" lang="fi-FI" sz="28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a:ea typeface="+mn-ea"/>
                <a:cs typeface="+mn-cs"/>
              </a:endParaRPr>
            </a:p>
          </p:txBody>
        </p:sp>
        <p:pic>
          <p:nvPicPr>
            <p:cNvPr id="129" name="Kuva 128">
              <a:extLst>
                <a:ext uri="{FF2B5EF4-FFF2-40B4-BE49-F238E27FC236}">
                  <a16:creationId xmlns:a16="http://schemas.microsoft.com/office/drawing/2014/main" id="{06CD09B8-C7E9-4FC0-A2D0-D84F7EE5F2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56303">
              <a:off x="9688743" y="2087010"/>
              <a:ext cx="1886578" cy="1603762"/>
            </a:xfrm>
            <a:prstGeom prst="rect">
              <a:avLst/>
            </a:prstGeom>
          </p:spPr>
        </p:pic>
      </p:grpSp>
      <p:sp>
        <p:nvSpPr>
          <p:cNvPr id="2" name="Tekstiruutu 1">
            <a:extLst>
              <a:ext uri="{FF2B5EF4-FFF2-40B4-BE49-F238E27FC236}">
                <a16:creationId xmlns:a16="http://schemas.microsoft.com/office/drawing/2014/main" id="{4BDE148F-DDC9-4DCD-9A78-3DCA15F46D12}"/>
              </a:ext>
            </a:extLst>
          </p:cNvPr>
          <p:cNvSpPr txBox="1"/>
          <p:nvPr/>
        </p:nvSpPr>
        <p:spPr>
          <a:xfrm>
            <a:off x="314915" y="46595"/>
            <a:ext cx="101435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400" b="1" i="0" u="none" strike="noStrike" kern="1200" cap="none" spc="0" normalizeH="0" baseline="0" noProof="0">
                <a:ln>
                  <a:noFill/>
                </a:ln>
                <a:solidFill>
                  <a:prstClr val="black"/>
                </a:solidFill>
                <a:effectLst/>
                <a:uLnTx/>
                <a:uFillTx/>
                <a:latin typeface="Tw Cen MT Condensed" panose="020B0606020104020203" pitchFamily="34" charset="0"/>
              </a:rPr>
              <a:t>ROADMAP FOR SUSTAINABILITY EDUCATION</a:t>
            </a:r>
          </a:p>
        </p:txBody>
      </p:sp>
      <p:sp>
        <p:nvSpPr>
          <p:cNvPr id="135" name="TextBox 134">
            <a:extLst>
              <a:ext uri="{FF2B5EF4-FFF2-40B4-BE49-F238E27FC236}">
                <a16:creationId xmlns:a16="http://schemas.microsoft.com/office/drawing/2014/main" id="{E7880AEC-3438-4AFE-9A77-56A9317C04E1}"/>
              </a:ext>
            </a:extLst>
          </p:cNvPr>
          <p:cNvSpPr txBox="1"/>
          <p:nvPr/>
        </p:nvSpPr>
        <p:spPr>
          <a:xfrm>
            <a:off x="21168" y="6555085"/>
            <a:ext cx="1217083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a:solidFill>
                  <a:srgbClr val="000000"/>
                </a:solidFill>
                <a:latin typeface="Tw Cen MT" panose="020B0602020104020603" pitchFamily="34" charset="0"/>
              </a:rPr>
              <a:t>Heikkinen, Nokkala, Lehtonen &amp; Mykrä (2022) B</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ased</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on GreenComp: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The</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European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sustainability</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competence</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framework</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Bianchi</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Pisiotis</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&amp;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Cabrera</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Giraldez</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2022)</a:t>
            </a:r>
          </a:p>
        </p:txBody>
      </p:sp>
      <p:sp>
        <p:nvSpPr>
          <p:cNvPr id="9" name="TextBox 4">
            <a:extLst>
              <a:ext uri="{FF2B5EF4-FFF2-40B4-BE49-F238E27FC236}">
                <a16:creationId xmlns:a16="http://schemas.microsoft.com/office/drawing/2014/main" id="{A02D7296-1B81-1E75-7F8C-AB8A0B1E66F4}"/>
              </a:ext>
            </a:extLst>
          </p:cNvPr>
          <p:cNvSpPr txBox="1"/>
          <p:nvPr/>
        </p:nvSpPr>
        <p:spPr>
          <a:xfrm>
            <a:off x="188925" y="5563036"/>
            <a:ext cx="2599980" cy="646331"/>
          </a:xfrm>
          <a:prstGeom prst="rect">
            <a:avLst/>
          </a:prstGeom>
          <a:noFill/>
        </p:spPr>
        <p:txBody>
          <a:bodyPr wrap="square" rtlCol="0">
            <a:spAutoFit/>
          </a:bodyPr>
          <a:lstStyle/>
          <a:p>
            <a:pPr algn="ctr"/>
            <a:r>
              <a:rPr lang="en-US" b="1">
                <a:solidFill>
                  <a:srgbClr val="3E8853"/>
                </a:solidFill>
                <a:latin typeface="Calibri"/>
              </a:rPr>
              <a:t>Why and how to promote sustainability?</a:t>
            </a:r>
          </a:p>
        </p:txBody>
      </p:sp>
      <p:sp>
        <p:nvSpPr>
          <p:cNvPr id="11" name="TextBox 130">
            <a:extLst>
              <a:ext uri="{FF2B5EF4-FFF2-40B4-BE49-F238E27FC236}">
                <a16:creationId xmlns:a16="http://schemas.microsoft.com/office/drawing/2014/main" id="{BA338449-0636-319E-CBBF-ABB4D947BF52}"/>
              </a:ext>
            </a:extLst>
          </p:cNvPr>
          <p:cNvSpPr txBox="1"/>
          <p:nvPr/>
        </p:nvSpPr>
        <p:spPr>
          <a:xfrm>
            <a:off x="3193622" y="5563036"/>
            <a:ext cx="2599980" cy="646331"/>
          </a:xfrm>
          <a:prstGeom prst="rect">
            <a:avLst/>
          </a:prstGeom>
          <a:noFill/>
        </p:spPr>
        <p:txBody>
          <a:bodyPr wrap="square" rtlCol="0">
            <a:spAutoFit/>
          </a:bodyPr>
          <a:lstStyle/>
          <a:p>
            <a:pPr lvl="0" algn="ctr">
              <a:defRPr/>
            </a:pPr>
            <a:r>
              <a:rPr lang="en-US" b="1">
                <a:solidFill>
                  <a:srgbClr val="3E8853"/>
                </a:solidFill>
              </a:rPr>
              <a:t>How to frame the problem? </a:t>
            </a:r>
          </a:p>
        </p:txBody>
      </p:sp>
      <p:sp>
        <p:nvSpPr>
          <p:cNvPr id="18" name="TextBox 133">
            <a:extLst>
              <a:ext uri="{FF2B5EF4-FFF2-40B4-BE49-F238E27FC236}">
                <a16:creationId xmlns:a16="http://schemas.microsoft.com/office/drawing/2014/main" id="{D700C574-84D8-E82C-9B8B-4452DEA81D35}"/>
              </a:ext>
            </a:extLst>
          </p:cNvPr>
          <p:cNvSpPr txBox="1"/>
          <p:nvPr/>
        </p:nvSpPr>
        <p:spPr>
          <a:xfrm>
            <a:off x="9664806" y="5563036"/>
            <a:ext cx="2599980" cy="369332"/>
          </a:xfrm>
          <a:prstGeom prst="rect">
            <a:avLst/>
          </a:prstGeom>
          <a:noFill/>
        </p:spPr>
        <p:txBody>
          <a:bodyPr wrap="square" rtlCol="0">
            <a:spAutoFit/>
          </a:bodyPr>
          <a:lstStyle/>
          <a:p>
            <a:pPr lvl="0" algn="ctr">
              <a:defRPr/>
            </a:pPr>
            <a:r>
              <a:rPr lang="en-US" b="1">
                <a:solidFill>
                  <a:srgbClr val="3E8853"/>
                </a:solidFill>
              </a:rPr>
              <a:t>How to proceed? </a:t>
            </a:r>
            <a:endParaRPr kumimoji="0" lang="fi-FI" sz="1800" b="1" i="0" u="none" strike="noStrike" kern="1200" cap="none" spc="0" normalizeH="0" baseline="0" noProof="0">
              <a:ln>
                <a:noFill/>
              </a:ln>
              <a:solidFill>
                <a:srgbClr val="3E8853"/>
              </a:solidFill>
              <a:effectLst/>
              <a:uLnTx/>
              <a:uFillTx/>
              <a:latin typeface="Calibri"/>
              <a:ea typeface="+mn-ea"/>
              <a:cs typeface="+mn-cs"/>
            </a:endParaRPr>
          </a:p>
        </p:txBody>
      </p:sp>
      <p:pic>
        <p:nvPicPr>
          <p:cNvPr id="19" name="Kuva 18">
            <a:extLst>
              <a:ext uri="{FF2B5EF4-FFF2-40B4-BE49-F238E27FC236}">
                <a16:creationId xmlns:a16="http://schemas.microsoft.com/office/drawing/2014/main" id="{131BD395-8682-D2A0-117D-BC0C4E704E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19960" y="128151"/>
            <a:ext cx="1150873" cy="1127544"/>
          </a:xfrm>
          <a:prstGeom prst="rect">
            <a:avLst/>
          </a:prstGeom>
        </p:spPr>
      </p:pic>
      <p:sp>
        <p:nvSpPr>
          <p:cNvPr id="20" name="Suorakulmio 19">
            <a:extLst>
              <a:ext uri="{FF2B5EF4-FFF2-40B4-BE49-F238E27FC236}">
                <a16:creationId xmlns:a16="http://schemas.microsoft.com/office/drawing/2014/main" id="{6BCE3359-B81C-EEA8-3972-2C6F87B2C163}"/>
              </a:ext>
            </a:extLst>
          </p:cNvPr>
          <p:cNvSpPr/>
          <p:nvPr/>
        </p:nvSpPr>
        <p:spPr>
          <a:xfrm>
            <a:off x="30199" y="970332"/>
            <a:ext cx="12170832" cy="5818132"/>
          </a:xfrm>
          <a:prstGeom prst="rect">
            <a:avLst/>
          </a:prstGeom>
          <a:solidFill>
            <a:srgbClr val="FFFFFF">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2" name="Ryhmä 11">
            <a:extLst>
              <a:ext uri="{FF2B5EF4-FFF2-40B4-BE49-F238E27FC236}">
                <a16:creationId xmlns:a16="http://schemas.microsoft.com/office/drawing/2014/main" id="{4C640B4F-AA4C-954B-A127-9EF2C2BB3CC3}"/>
              </a:ext>
            </a:extLst>
          </p:cNvPr>
          <p:cNvGrpSpPr/>
          <p:nvPr/>
        </p:nvGrpSpPr>
        <p:grpSpPr>
          <a:xfrm>
            <a:off x="6272645" y="2038488"/>
            <a:ext cx="2824928" cy="4170879"/>
            <a:chOff x="6272645" y="2038488"/>
            <a:chExt cx="2824928" cy="4170879"/>
          </a:xfrm>
        </p:grpSpPr>
        <p:sp>
          <p:nvSpPr>
            <p:cNvPr id="119" name="Tekstiruutu 118">
              <a:extLst>
                <a:ext uri="{FF2B5EF4-FFF2-40B4-BE49-F238E27FC236}">
                  <a16:creationId xmlns:a16="http://schemas.microsoft.com/office/drawing/2014/main" id="{D2A2379D-7022-42E4-A10A-5C5DF384841A}"/>
                </a:ext>
              </a:extLst>
            </p:cNvPr>
            <p:cNvSpPr txBox="1"/>
            <p:nvPr/>
          </p:nvSpPr>
          <p:spPr>
            <a:xfrm>
              <a:off x="6272645" y="4774873"/>
              <a:ext cx="265877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4472C4"/>
                  </a:solidFill>
                  <a:effectLst/>
                  <a:uLnTx/>
                  <a:uFillTx/>
                  <a:latin typeface="Tw Cen MT Condensed" panose="020B0606020104020203" pitchFamily="34" charset="0"/>
                  <a:ea typeface="+mn-ea"/>
                  <a:cs typeface="+mn-cs"/>
                </a:rPr>
                <a:t>VISIONS</a:t>
              </a:r>
              <a:endParaRPr kumimoji="0" lang="en-GB" sz="3600" b="0" i="0" u="none" strike="noStrike" kern="1200" cap="none" spc="0" normalizeH="0" baseline="0" noProof="0">
                <a:ln>
                  <a:noFill/>
                </a:ln>
                <a:solidFill>
                  <a:srgbClr val="4472C4"/>
                </a:solidFill>
                <a:effectLst/>
                <a:uLnTx/>
                <a:uFillTx/>
                <a:latin typeface="Tw Cen MT Condensed" panose="020B0606020104020203" pitchFamily="34" charset="0"/>
                <a:ea typeface="+mn-ea"/>
                <a:cs typeface="+mn-cs"/>
              </a:endParaRPr>
            </a:p>
          </p:txBody>
        </p:sp>
        <p:grpSp>
          <p:nvGrpSpPr>
            <p:cNvPr id="7" name="Ryhmä 6">
              <a:extLst>
                <a:ext uri="{FF2B5EF4-FFF2-40B4-BE49-F238E27FC236}">
                  <a16:creationId xmlns:a16="http://schemas.microsoft.com/office/drawing/2014/main" id="{B4A46632-D667-88F8-A0B2-041C9BFF5300}"/>
                </a:ext>
              </a:extLst>
            </p:cNvPr>
            <p:cNvGrpSpPr/>
            <p:nvPr/>
          </p:nvGrpSpPr>
          <p:grpSpPr>
            <a:xfrm>
              <a:off x="6395774" y="2038488"/>
              <a:ext cx="2443266" cy="2828580"/>
              <a:chOff x="6367989" y="1730523"/>
              <a:chExt cx="2443266" cy="2828580"/>
            </a:xfrm>
          </p:grpSpPr>
          <p:sp>
            <p:nvSpPr>
              <p:cNvPr id="211" name="Ellipsi 210">
                <a:extLst>
                  <a:ext uri="{FF2B5EF4-FFF2-40B4-BE49-F238E27FC236}">
                    <a16:creationId xmlns:a16="http://schemas.microsoft.com/office/drawing/2014/main" id="{D2185A28-ADEB-4D8F-8DED-B7B4AB80FBC5}"/>
                  </a:ext>
                </a:extLst>
              </p:cNvPr>
              <p:cNvSpPr/>
              <p:nvPr/>
            </p:nvSpPr>
            <p:spPr>
              <a:xfrm>
                <a:off x="6367989" y="2903103"/>
                <a:ext cx="2358000" cy="1656000"/>
              </a:xfrm>
              <a:prstGeom prst="ellipse">
                <a:avLst/>
              </a:prstGeom>
              <a:solidFill>
                <a:srgbClr val="62A39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a:ea typeface="+mn-ea"/>
                    <a:cs typeface="+mn-cs"/>
                  </a:rPr>
                  <a:t>ENVISIONING SUSTAINABLE</a:t>
                </a:r>
                <a:r>
                  <a:rPr kumimoji="0" lang="fi-FI" sz="2000" b="1" i="0" u="none" strike="noStrike" kern="1200" cap="none" spc="0" normalizeH="0" baseline="0" noProof="0">
                    <a:ln>
                      <a:noFill/>
                    </a:ln>
                    <a:solidFill>
                      <a:prstClr val="white"/>
                    </a:solidFill>
                    <a:effectLst/>
                    <a:uLnTx/>
                    <a:uFillTx/>
                    <a:latin typeface="Tw Cen MT Condensed"/>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a:ea typeface="+mn-ea"/>
                    <a:cs typeface="+mn-cs"/>
                  </a:rPr>
                  <a:t>FUTURES</a:t>
                </a:r>
              </a:p>
            </p:txBody>
          </p:sp>
          <p:grpSp>
            <p:nvGrpSpPr>
              <p:cNvPr id="4" name="Ryhmä 3">
                <a:extLst>
                  <a:ext uri="{FF2B5EF4-FFF2-40B4-BE49-F238E27FC236}">
                    <a16:creationId xmlns:a16="http://schemas.microsoft.com/office/drawing/2014/main" id="{2A2C7095-033F-A75A-73FC-B55F286B37D3}"/>
                  </a:ext>
                </a:extLst>
              </p:cNvPr>
              <p:cNvGrpSpPr/>
              <p:nvPr/>
            </p:nvGrpSpPr>
            <p:grpSpPr>
              <a:xfrm>
                <a:off x="6498794" y="1730523"/>
                <a:ext cx="2312461" cy="1879122"/>
                <a:chOff x="6498794" y="1730523"/>
                <a:chExt cx="2312461" cy="1879122"/>
              </a:xfrm>
            </p:grpSpPr>
            <p:sp>
              <p:nvSpPr>
                <p:cNvPr id="311" name="Tasakylkinen kolmio 310">
                  <a:extLst>
                    <a:ext uri="{FF2B5EF4-FFF2-40B4-BE49-F238E27FC236}">
                      <a16:creationId xmlns:a16="http://schemas.microsoft.com/office/drawing/2014/main" id="{2ABB3B8C-E8EC-408D-AA8A-6DD75AB67EA2}"/>
                    </a:ext>
                  </a:extLst>
                </p:cNvPr>
                <p:cNvSpPr/>
                <p:nvPr/>
              </p:nvSpPr>
              <p:spPr>
                <a:xfrm rot="15793341">
                  <a:off x="7307308" y="1304230"/>
                  <a:ext cx="674598" cy="1751557"/>
                </a:xfrm>
                <a:prstGeom prst="triangle">
                  <a:avLst>
                    <a:gd name="adj" fmla="val 56241"/>
                  </a:avLst>
                </a:prstGeom>
                <a:solidFill>
                  <a:schemeClr val="accent4">
                    <a:lumMod val="20000"/>
                    <a:lumOff val="80000"/>
                    <a:alpha val="5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1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14" name="Ellipsi 13">
                  <a:extLst>
                    <a:ext uri="{FF2B5EF4-FFF2-40B4-BE49-F238E27FC236}">
                      <a16:creationId xmlns:a16="http://schemas.microsoft.com/office/drawing/2014/main" id="{DE78953F-F4C7-484F-A20F-9257916C13E8}"/>
                    </a:ext>
                  </a:extLst>
                </p:cNvPr>
                <p:cNvSpPr/>
                <p:nvPr/>
              </p:nvSpPr>
              <p:spPr>
                <a:xfrm>
                  <a:off x="8183427" y="1730523"/>
                  <a:ext cx="627828" cy="652185"/>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100" b="1" i="0" u="none" strike="noStrike" kern="1200" cap="none" spc="0" normalizeH="0" baseline="0" noProof="0">
                    <a:ln>
                      <a:noFill/>
                    </a:ln>
                    <a:solidFill>
                      <a:srgbClr val="44546A">
                        <a:lumMod val="50000"/>
                      </a:srgbClr>
                    </a:solidFill>
                    <a:effectLst/>
                    <a:uLnTx/>
                    <a:uFillTx/>
                    <a:latin typeface="Tw Cen MT" panose="020B0602020104020603" pitchFamily="34" charset="0"/>
                    <a:ea typeface="+mn-ea"/>
                    <a:cs typeface="+mn-cs"/>
                  </a:endParaRPr>
                </a:p>
              </p:txBody>
            </p:sp>
            <p:pic>
              <p:nvPicPr>
                <p:cNvPr id="86" name="Kuva 85">
                  <a:extLst>
                    <a:ext uri="{FF2B5EF4-FFF2-40B4-BE49-F238E27FC236}">
                      <a16:creationId xmlns:a16="http://schemas.microsoft.com/office/drawing/2014/main" id="{C84933F1-CD67-4F01-956A-CAE748FDFCF0}"/>
                    </a:ext>
                  </a:extLst>
                </p:cNvPr>
                <p:cNvPicPr>
                  <a:picLocks noChangeAspect="1"/>
                </p:cNvPicPr>
                <p:nvPr/>
              </p:nvPicPr>
              <p:blipFill rotWithShape="1">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rcRect l="39708" t="34544" r="40736" b="35899"/>
                <a:stretch/>
              </p:blipFill>
              <p:spPr>
                <a:xfrm flipH="1">
                  <a:off x="6498794" y="1983928"/>
                  <a:ext cx="689925" cy="1625717"/>
                </a:xfrm>
                <a:prstGeom prst="rect">
                  <a:avLst/>
                </a:prstGeom>
              </p:spPr>
            </p:pic>
          </p:grpSp>
        </p:grpSp>
        <p:sp>
          <p:nvSpPr>
            <p:cNvPr id="17" name="TextBox 132">
              <a:extLst>
                <a:ext uri="{FF2B5EF4-FFF2-40B4-BE49-F238E27FC236}">
                  <a16:creationId xmlns:a16="http://schemas.microsoft.com/office/drawing/2014/main" id="{EA068FCE-E68F-1BFC-832D-C3943174FA28}"/>
                </a:ext>
              </a:extLst>
            </p:cNvPr>
            <p:cNvSpPr txBox="1"/>
            <p:nvPr/>
          </p:nvSpPr>
          <p:spPr>
            <a:xfrm>
              <a:off x="6497593" y="5563036"/>
              <a:ext cx="2599980" cy="646331"/>
            </a:xfrm>
            <a:prstGeom prst="rect">
              <a:avLst/>
            </a:prstGeom>
            <a:noFill/>
          </p:spPr>
          <p:txBody>
            <a:bodyPr wrap="square" rtlCol="0">
              <a:spAutoFit/>
            </a:bodyPr>
            <a:lstStyle/>
            <a:p>
              <a:pPr lvl="0" algn="ctr">
                <a:defRPr/>
              </a:pPr>
              <a:r>
                <a:rPr lang="en-US" b="1">
                  <a:solidFill>
                    <a:srgbClr val="3E8853"/>
                  </a:solidFill>
                </a:rPr>
                <a:t>What are the possible futures in our context? </a:t>
              </a:r>
              <a:endParaRPr kumimoji="0" lang="fi-FI" sz="1800" b="1" i="0" u="none" strike="noStrike" kern="1200" cap="none" spc="0" normalizeH="0" baseline="0" noProof="0">
                <a:ln>
                  <a:noFill/>
                </a:ln>
                <a:solidFill>
                  <a:srgbClr val="3E8853"/>
                </a:solidFill>
                <a:effectLst/>
                <a:uLnTx/>
                <a:uFillTx/>
                <a:latin typeface="Calibri"/>
                <a:ea typeface="+mn-ea"/>
                <a:cs typeface="+mn-cs"/>
              </a:endParaRPr>
            </a:p>
          </p:txBody>
        </p:sp>
      </p:grpSp>
    </p:spTree>
    <p:extLst>
      <p:ext uri="{BB962C8B-B14F-4D97-AF65-F5344CB8AC3E}">
        <p14:creationId xmlns:p14="http://schemas.microsoft.com/office/powerpoint/2010/main" val="2320679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27B7C6F6-4579-4D42-9857-ED1B2EE07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4382347"/>
            <a:ext cx="5688020" cy="21539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Otsikko 1">
            <a:extLst>
              <a:ext uri="{FF2B5EF4-FFF2-40B4-BE49-F238E27FC236}">
                <a16:creationId xmlns:a16="http://schemas.microsoft.com/office/drawing/2014/main" id="{3115D92B-5CCA-670A-5B7C-9DBDEA986736}"/>
              </a:ext>
            </a:extLst>
          </p:cNvPr>
          <p:cNvSpPr>
            <a:spLocks noGrp="1"/>
          </p:cNvSpPr>
          <p:nvPr>
            <p:ph type="title"/>
          </p:nvPr>
        </p:nvSpPr>
        <p:spPr>
          <a:xfrm>
            <a:off x="573024" y="4608575"/>
            <a:ext cx="5242560" cy="1765715"/>
          </a:xfrm>
        </p:spPr>
        <p:txBody>
          <a:bodyPr vert="horz" lIns="91440" tIns="45720" rIns="91440" bIns="45720" rtlCol="0">
            <a:normAutofit/>
          </a:bodyPr>
          <a:lstStyle/>
          <a:p>
            <a:pPr algn="r"/>
            <a:r>
              <a:rPr kumimoji="0" lang="en-US" sz="2800" b="0" i="0" u="none" strike="noStrike" kern="1200" cap="all" spc="100" normalizeH="0" baseline="0" noProof="0">
                <a:ln>
                  <a:noFill/>
                </a:ln>
                <a:solidFill>
                  <a:srgbClr val="FFFFFF"/>
                </a:solidFill>
                <a:effectLst/>
                <a:uLnTx/>
                <a:uFillTx/>
                <a:latin typeface="Tw Cen MT Condensed" panose="020B0606020104020203"/>
                <a:ea typeface="+mj-ea"/>
                <a:cs typeface="+mj-cs"/>
              </a:rPr>
              <a:t>STEP 3</a:t>
            </a:r>
            <a:br>
              <a:rPr kumimoji="0" lang="en-US" sz="8000" b="0" i="0" u="none" strike="noStrike" kern="1200" cap="all" spc="100" normalizeH="0" baseline="0" noProof="0">
                <a:ln>
                  <a:noFill/>
                </a:ln>
                <a:solidFill>
                  <a:srgbClr val="FFFFFF"/>
                </a:solidFill>
                <a:effectLst/>
                <a:uLnTx/>
                <a:uFillTx/>
                <a:latin typeface="Tw Cen MT Condensed" panose="020B0606020104020203"/>
                <a:ea typeface="+mj-ea"/>
                <a:cs typeface="+mj-cs"/>
              </a:rPr>
            </a:br>
            <a:r>
              <a:rPr lang="en-US" sz="8000">
                <a:solidFill>
                  <a:srgbClr val="FFFFFF"/>
                </a:solidFill>
              </a:rPr>
              <a:t>VISIONS</a:t>
            </a:r>
          </a:p>
        </p:txBody>
      </p:sp>
      <p:sp>
        <p:nvSpPr>
          <p:cNvPr id="44" name="Rectangle 43">
            <a:extLst>
              <a:ext uri="{FF2B5EF4-FFF2-40B4-BE49-F238E27FC236}">
                <a16:creationId xmlns:a16="http://schemas.microsoft.com/office/drawing/2014/main" id="{7E6D8249-E901-4E71-B15A-A7F5D7F7B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321732"/>
            <a:ext cx="5693835" cy="6214534"/>
          </a:xfrm>
          <a:prstGeom prst="rect">
            <a:avLst/>
          </a:prstGeom>
          <a:solidFill>
            <a:srgbClr val="4E6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Sisällön paikkamerkki 3">
            <a:extLst>
              <a:ext uri="{FF2B5EF4-FFF2-40B4-BE49-F238E27FC236}">
                <a16:creationId xmlns:a16="http://schemas.microsoft.com/office/drawing/2014/main" id="{F134ECF5-E010-984C-76C9-ECBD6C22E652}"/>
              </a:ext>
            </a:extLst>
          </p:cNvPr>
          <p:cNvSpPr>
            <a:spLocks noGrp="1"/>
          </p:cNvSpPr>
          <p:nvPr>
            <p:ph idx="1"/>
          </p:nvPr>
        </p:nvSpPr>
        <p:spPr>
          <a:xfrm>
            <a:off x="6661064" y="1002818"/>
            <a:ext cx="4724573" cy="3946372"/>
          </a:xfrm>
        </p:spPr>
        <p:txBody>
          <a:bodyPr vert="horz" lIns="45720" tIns="45720" rIns="45720" bIns="45720" rtlCol="0" anchor="ctr">
            <a:normAutofit lnSpcReduction="10000"/>
          </a:bodyPr>
          <a:lstStyle/>
          <a:p>
            <a:pPr marL="0" indent="0">
              <a:buNone/>
            </a:pPr>
            <a:endParaRPr kumimoji="0" lang="en-US" sz="6000" b="0" i="0" u="none" strike="noStrike" kern="1200" cap="none" spc="0" normalizeH="0" baseline="0" noProof="0">
              <a:ln>
                <a:noFill/>
              </a:ln>
              <a:solidFill>
                <a:srgbClr val="FFFFFF"/>
              </a:solidFill>
              <a:effectLst/>
              <a:uLnTx/>
              <a:uFillTx/>
              <a:ea typeface="+mn-ea"/>
              <a:cs typeface="+mn-cs"/>
            </a:endParaRPr>
          </a:p>
          <a:p>
            <a:pPr marL="0" indent="0">
              <a:buNone/>
            </a:pPr>
            <a:r>
              <a:rPr lang="en-US" sz="6000" b="1">
                <a:solidFill>
                  <a:srgbClr val="FFFFFF"/>
                </a:solidFill>
              </a:rPr>
              <a:t>What are the possible futures in our context? </a:t>
            </a:r>
          </a:p>
        </p:txBody>
      </p:sp>
      <p:pic>
        <p:nvPicPr>
          <p:cNvPr id="35" name="Kuva 34" descr="Lapsi ja ruskea silmät">
            <a:extLst>
              <a:ext uri="{FF2B5EF4-FFF2-40B4-BE49-F238E27FC236}">
                <a16:creationId xmlns:a16="http://schemas.microsoft.com/office/drawing/2014/main" id="{8D5AC544-6934-60BC-DF4B-28240892057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21731" y="318336"/>
            <a:ext cx="5688020" cy="3902035"/>
          </a:xfrm>
          <a:prstGeom prst="rect">
            <a:avLst/>
          </a:prstGeom>
        </p:spPr>
      </p:pic>
      <p:sp>
        <p:nvSpPr>
          <p:cNvPr id="89" name="Puhekupla: Suorakulmio 88">
            <a:extLst>
              <a:ext uri="{FF2B5EF4-FFF2-40B4-BE49-F238E27FC236}">
                <a16:creationId xmlns:a16="http://schemas.microsoft.com/office/drawing/2014/main" id="{A172050D-082D-FDC9-B7B7-3D667F315CD6}"/>
              </a:ext>
            </a:extLst>
          </p:cNvPr>
          <p:cNvSpPr/>
          <p:nvPr/>
        </p:nvSpPr>
        <p:spPr>
          <a:xfrm>
            <a:off x="831218" y="3144099"/>
            <a:ext cx="1488363" cy="403951"/>
          </a:xfrm>
          <a:prstGeom prst="wedgeRectCallout">
            <a:avLst>
              <a:gd name="adj1" fmla="val 68562"/>
              <a:gd name="adj2" fmla="val -22546"/>
            </a:avLst>
          </a:prstGeom>
          <a:solidFill>
            <a:srgbClr val="FFFFFF">
              <a:alpha val="58824"/>
            </a:srgbClr>
          </a:solidFill>
          <a:ln>
            <a:solidFill>
              <a:schemeClr val="accent1">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1CADE4"/>
                </a:solidFill>
                <a:effectLst/>
                <a:uLnTx/>
                <a:uFillTx/>
                <a:latin typeface="Tw Cen MT" panose="020B0602020104020603" pitchFamily="34" charset="0"/>
                <a:ea typeface="+mn-ea"/>
                <a:cs typeface="+mn-cs"/>
              </a:rPr>
              <a:t>ADAPTABILITY</a:t>
            </a:r>
          </a:p>
        </p:txBody>
      </p:sp>
      <p:sp>
        <p:nvSpPr>
          <p:cNvPr id="90" name="Puhekupla: Suorakulmio 89">
            <a:extLst>
              <a:ext uri="{FF2B5EF4-FFF2-40B4-BE49-F238E27FC236}">
                <a16:creationId xmlns:a16="http://schemas.microsoft.com/office/drawing/2014/main" id="{BB963D45-9048-2A7F-386B-3DDD156880DB}"/>
              </a:ext>
            </a:extLst>
          </p:cNvPr>
          <p:cNvSpPr/>
          <p:nvPr/>
        </p:nvSpPr>
        <p:spPr>
          <a:xfrm>
            <a:off x="424434" y="2561865"/>
            <a:ext cx="1972758" cy="393908"/>
          </a:xfrm>
          <a:prstGeom prst="wedgeRectCallout">
            <a:avLst>
              <a:gd name="adj1" fmla="val 69935"/>
              <a:gd name="adj2" fmla="val 28659"/>
            </a:avLst>
          </a:prstGeom>
          <a:solidFill>
            <a:srgbClr val="FFFFFF">
              <a:alpha val="58824"/>
            </a:srgbClr>
          </a:solidFill>
          <a:ln>
            <a:solidFill>
              <a:schemeClr val="accent1">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1CADE4"/>
                </a:solidFill>
                <a:effectLst/>
                <a:uLnTx/>
                <a:uFillTx/>
                <a:latin typeface="Tw Cen MT" panose="020B0602020104020603" pitchFamily="34" charset="0"/>
                <a:ea typeface="+mn-ea"/>
                <a:cs typeface="+mn-cs"/>
              </a:rPr>
              <a:t>FUTURES LITERACY</a:t>
            </a:r>
          </a:p>
        </p:txBody>
      </p:sp>
      <p:sp>
        <p:nvSpPr>
          <p:cNvPr id="91" name="Puhekupla: Suorakulmio 90">
            <a:extLst>
              <a:ext uri="{FF2B5EF4-FFF2-40B4-BE49-F238E27FC236}">
                <a16:creationId xmlns:a16="http://schemas.microsoft.com/office/drawing/2014/main" id="{6A9E8DE8-A818-23A1-5CD3-FAAA7F111169}"/>
              </a:ext>
            </a:extLst>
          </p:cNvPr>
          <p:cNvSpPr/>
          <p:nvPr/>
        </p:nvSpPr>
        <p:spPr>
          <a:xfrm>
            <a:off x="544461" y="3704057"/>
            <a:ext cx="2621280" cy="451279"/>
          </a:xfrm>
          <a:prstGeom prst="wedgeRectCallout">
            <a:avLst>
              <a:gd name="adj1" fmla="val 51825"/>
              <a:gd name="adj2" fmla="val -87487"/>
            </a:avLst>
          </a:prstGeom>
          <a:solidFill>
            <a:srgbClr val="FFFFFF">
              <a:alpha val="58824"/>
            </a:srgbClr>
          </a:solidFill>
          <a:ln>
            <a:solidFill>
              <a:schemeClr val="accent1">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1CADE4"/>
                </a:solidFill>
                <a:effectLst/>
                <a:uLnTx/>
                <a:uFillTx/>
                <a:latin typeface="Tw Cen MT" panose="020B0602020104020603" pitchFamily="34" charset="0"/>
                <a:ea typeface="+mn-ea"/>
                <a:cs typeface="+mn-cs"/>
              </a:rPr>
              <a:t>EXPLORATORY THINKING</a:t>
            </a:r>
          </a:p>
        </p:txBody>
      </p:sp>
      <p:grpSp>
        <p:nvGrpSpPr>
          <p:cNvPr id="92" name="Ryhmä 91">
            <a:extLst>
              <a:ext uri="{FF2B5EF4-FFF2-40B4-BE49-F238E27FC236}">
                <a16:creationId xmlns:a16="http://schemas.microsoft.com/office/drawing/2014/main" id="{13933443-7E01-EA88-8A57-51A7A1B7C33A}"/>
              </a:ext>
            </a:extLst>
          </p:cNvPr>
          <p:cNvGrpSpPr/>
          <p:nvPr/>
        </p:nvGrpSpPr>
        <p:grpSpPr>
          <a:xfrm>
            <a:off x="424434" y="419457"/>
            <a:ext cx="1723720" cy="1661296"/>
            <a:chOff x="447294" y="501568"/>
            <a:chExt cx="1723720" cy="1661296"/>
          </a:xfrm>
        </p:grpSpPr>
        <p:sp>
          <p:nvSpPr>
            <p:cNvPr id="86" name="Tasakylkinen kolmio 85">
              <a:extLst>
                <a:ext uri="{FF2B5EF4-FFF2-40B4-BE49-F238E27FC236}">
                  <a16:creationId xmlns:a16="http://schemas.microsoft.com/office/drawing/2014/main" id="{1F803F86-827B-2B99-BB28-BDC73F347DFD}"/>
                </a:ext>
              </a:extLst>
            </p:cNvPr>
            <p:cNvSpPr/>
            <p:nvPr/>
          </p:nvSpPr>
          <p:spPr>
            <a:xfrm rot="15793341">
              <a:off x="1194264" y="178917"/>
              <a:ext cx="414272" cy="1158301"/>
            </a:xfrm>
            <a:prstGeom prst="triangle">
              <a:avLst>
                <a:gd name="adj" fmla="val 57608"/>
              </a:avLst>
            </a:prstGeom>
            <a:solidFill>
              <a:schemeClr val="accent4">
                <a:lumMod val="20000"/>
                <a:lumOff val="80000"/>
                <a:alpha val="5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9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87" name="Ellipsi 86">
              <a:extLst>
                <a:ext uri="{FF2B5EF4-FFF2-40B4-BE49-F238E27FC236}">
                  <a16:creationId xmlns:a16="http://schemas.microsoft.com/office/drawing/2014/main" id="{86302AF9-BC37-C556-A728-4911B5CC649D}"/>
                </a:ext>
              </a:extLst>
            </p:cNvPr>
            <p:cNvSpPr/>
            <p:nvPr/>
          </p:nvSpPr>
          <p:spPr>
            <a:xfrm>
              <a:off x="447294" y="1181719"/>
              <a:ext cx="1711713" cy="981145"/>
            </a:xfrm>
            <a:prstGeom prst="ellipse">
              <a:avLst/>
            </a:prstGeom>
            <a:solidFill>
              <a:srgbClr val="62A39F">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a:ea typeface="+mn-ea"/>
                  <a:cs typeface="+mn-cs"/>
                </a:rPr>
                <a:t>ENVISIONING</a:t>
              </a:r>
              <a:r>
                <a:rPr kumimoji="0" lang="fi-FI" sz="1600" b="1" i="0" u="none" strike="noStrike" kern="1200" cap="none" spc="0" normalizeH="0" baseline="0" noProof="0">
                  <a:ln>
                    <a:noFill/>
                  </a:ln>
                  <a:solidFill>
                    <a:prstClr val="white"/>
                  </a:solidFill>
                  <a:effectLst/>
                  <a:uLnTx/>
                  <a:uFillTx/>
                  <a:latin typeface="Tw Cen MT Condensed"/>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prstClr val="white"/>
                  </a:solidFill>
                  <a:effectLst/>
                  <a:uLnTx/>
                  <a:uFillTx/>
                  <a:latin typeface="Tw Cen MT Condensed"/>
                  <a:ea typeface="+mn-ea"/>
                  <a:cs typeface="+mn-cs"/>
                </a:rPr>
                <a:t>SUSTAINABLE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a:ea typeface="+mn-ea"/>
                  <a:cs typeface="+mn-cs"/>
                </a:rPr>
                <a:t>FUTURES</a:t>
              </a:r>
            </a:p>
          </p:txBody>
        </p:sp>
        <p:pic>
          <p:nvPicPr>
            <p:cNvPr id="88" name="Kuva 87">
              <a:extLst>
                <a:ext uri="{FF2B5EF4-FFF2-40B4-BE49-F238E27FC236}">
                  <a16:creationId xmlns:a16="http://schemas.microsoft.com/office/drawing/2014/main" id="{9B869A32-A24E-7577-89ED-42005913353B}"/>
                </a:ext>
              </a:extLst>
            </p:cNvPr>
            <p:cNvPicPr>
              <a:picLocks noChangeAspect="1"/>
            </p:cNvPicPr>
            <p:nvPr/>
          </p:nvPicPr>
          <p:blipFill rotWithShape="1">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rcRect l="39708" t="34544" r="40736" b="35899"/>
            <a:stretch/>
          </p:blipFill>
          <p:spPr>
            <a:xfrm flipH="1">
              <a:off x="447294" y="613105"/>
              <a:ext cx="501489" cy="967752"/>
            </a:xfrm>
            <a:prstGeom prst="rect">
              <a:avLst/>
            </a:prstGeom>
          </p:spPr>
        </p:pic>
        <p:sp>
          <p:nvSpPr>
            <p:cNvPr id="85" name="Ellipsi 84">
              <a:extLst>
                <a:ext uri="{FF2B5EF4-FFF2-40B4-BE49-F238E27FC236}">
                  <a16:creationId xmlns:a16="http://schemas.microsoft.com/office/drawing/2014/main" id="{C4469033-7E0A-0DCE-229B-6329BDA6672C}"/>
                </a:ext>
              </a:extLst>
            </p:cNvPr>
            <p:cNvSpPr/>
            <p:nvPr/>
          </p:nvSpPr>
          <p:spPr>
            <a:xfrm>
              <a:off x="1714662" y="501568"/>
              <a:ext cx="456352" cy="38823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900" b="1" i="0" u="none" strike="noStrike" kern="1200" cap="none" spc="0" normalizeH="0" baseline="0" noProof="0">
                <a:ln>
                  <a:noFill/>
                </a:ln>
                <a:solidFill>
                  <a:srgbClr val="335B74">
                    <a:lumMod val="50000"/>
                  </a:srgbClr>
                </a:solidFill>
                <a:effectLst/>
                <a:uLnTx/>
                <a:uFillTx/>
                <a:latin typeface="Tw Cen MT" panose="020B0602020104020603" pitchFamily="34" charset="0"/>
                <a:ea typeface="+mn-ea"/>
                <a:cs typeface="+mn-cs"/>
              </a:endParaRPr>
            </a:p>
          </p:txBody>
        </p:sp>
      </p:grpSp>
    </p:spTree>
    <p:extLst>
      <p:ext uri="{BB962C8B-B14F-4D97-AF65-F5344CB8AC3E}">
        <p14:creationId xmlns:p14="http://schemas.microsoft.com/office/powerpoint/2010/main" val="18502220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descr="Vanhempi ja lapsi retkeilemässä">
            <a:extLst>
              <a:ext uri="{FF2B5EF4-FFF2-40B4-BE49-F238E27FC236}">
                <a16:creationId xmlns:a16="http://schemas.microsoft.com/office/drawing/2014/main" id="{FF8FE8F1-4D93-286C-94AA-3D219DD6A635}"/>
              </a:ext>
            </a:extLst>
          </p:cNvPr>
          <p:cNvPicPr>
            <a:picLocks noChangeAspect="1"/>
          </p:cNvPicPr>
          <p:nvPr/>
        </p:nvPicPr>
        <p:blipFill rotWithShape="1">
          <a:blip r:embed="rId3">
            <a:extLst>
              <a:ext uri="{28A0092B-C50C-407E-A947-70E740481C1C}">
                <a14:useLocalDpi xmlns:a14="http://schemas.microsoft.com/office/drawing/2010/main" val="0"/>
              </a:ext>
            </a:extLst>
          </a:blip>
          <a:srcRect r="-510"/>
          <a:stretch/>
        </p:blipFill>
        <p:spPr>
          <a:xfrm>
            <a:off x="0" y="0"/>
            <a:ext cx="12192000" cy="6858000"/>
          </a:xfrm>
          <a:prstGeom prst="rect">
            <a:avLst/>
          </a:prstGeom>
        </p:spPr>
      </p:pic>
      <p:sp>
        <p:nvSpPr>
          <p:cNvPr id="8" name="Suorakulmio 7">
            <a:extLst>
              <a:ext uri="{FF2B5EF4-FFF2-40B4-BE49-F238E27FC236}">
                <a16:creationId xmlns:a16="http://schemas.microsoft.com/office/drawing/2014/main" id="{84B85B3D-FEC3-A519-4D6B-806C62F0EBA3}"/>
              </a:ext>
            </a:extLst>
          </p:cNvPr>
          <p:cNvSpPr/>
          <p:nvPr/>
        </p:nvSpPr>
        <p:spPr>
          <a:xfrm>
            <a:off x="1111246" y="429491"/>
            <a:ext cx="10332609" cy="4380254"/>
          </a:xfrm>
          <a:prstGeom prst="rect">
            <a:avLst/>
          </a:prstGeom>
          <a:gradFill flip="none" rotWithShape="1">
            <a:gsLst>
              <a:gs pos="85000">
                <a:schemeClr val="accent5">
                  <a:lumMod val="50000"/>
                  <a:alpha val="50000"/>
                </a:schemeClr>
              </a:gs>
              <a:gs pos="0">
                <a:schemeClr val="accent5">
                  <a:lumMod val="50000"/>
                </a:schemeClr>
              </a:gs>
              <a:gs pos="95000">
                <a:schemeClr val="accent5">
                  <a:lumMod val="50000"/>
                  <a:alpha val="40000"/>
                </a:schemeClr>
              </a:gs>
              <a:gs pos="100000">
                <a:schemeClr val="accent5">
                  <a:lumMod val="5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1E0CCF90-4D8B-4502-9F86-4C5E3BB4061F}"/>
              </a:ext>
            </a:extLst>
          </p:cNvPr>
          <p:cNvSpPr>
            <a:spLocks noGrp="1"/>
          </p:cNvSpPr>
          <p:nvPr>
            <p:ph type="title"/>
          </p:nvPr>
        </p:nvSpPr>
        <p:spPr>
          <a:xfrm>
            <a:off x="183334" y="111470"/>
            <a:ext cx="3404993" cy="437169"/>
          </a:xfrm>
        </p:spPr>
        <p:txBody>
          <a:bodyPr>
            <a:normAutofit/>
          </a:bodyPr>
          <a:lstStyle/>
          <a:p>
            <a:r>
              <a:rPr lang="fi-FI" sz="2400" err="1">
                <a:solidFill>
                  <a:schemeClr val="bg1"/>
                </a:solidFill>
              </a:rPr>
              <a:t>Step</a:t>
            </a:r>
            <a:r>
              <a:rPr lang="fi-FI" sz="2400">
                <a:solidFill>
                  <a:schemeClr val="bg1"/>
                </a:solidFill>
              </a:rPr>
              <a:t> 3. </a:t>
            </a:r>
            <a:r>
              <a:rPr lang="fi-FI" sz="2400" err="1">
                <a:solidFill>
                  <a:schemeClr val="bg1"/>
                </a:solidFill>
              </a:rPr>
              <a:t>visions</a:t>
            </a:r>
            <a:endParaRPr lang="fi-FI" sz="2000">
              <a:solidFill>
                <a:schemeClr val="bg1"/>
              </a:solidFill>
            </a:endParaRPr>
          </a:p>
        </p:txBody>
      </p:sp>
      <p:sp>
        <p:nvSpPr>
          <p:cNvPr id="3" name="Content Placeholder 2">
            <a:extLst>
              <a:ext uri="{FF2B5EF4-FFF2-40B4-BE49-F238E27FC236}">
                <a16:creationId xmlns:a16="http://schemas.microsoft.com/office/drawing/2014/main" id="{9C0939B5-C960-4A4D-8AD2-C75941B880ED}"/>
              </a:ext>
            </a:extLst>
          </p:cNvPr>
          <p:cNvSpPr>
            <a:spLocks noGrp="1"/>
          </p:cNvSpPr>
          <p:nvPr>
            <p:ph idx="1"/>
          </p:nvPr>
        </p:nvSpPr>
        <p:spPr>
          <a:xfrm>
            <a:off x="1024127" y="2129426"/>
            <a:ext cx="11048129" cy="2680319"/>
          </a:xfrm>
        </p:spPr>
        <p:txBody>
          <a:bodyPr>
            <a:normAutofit/>
          </a:bodyPr>
          <a:lstStyle/>
          <a:p>
            <a:pPr marL="363538" indent="-363538">
              <a:buFont typeface="Arial" panose="020B0604020202020204" pitchFamily="34" charset="0"/>
              <a:buChar char="•"/>
            </a:pPr>
            <a:r>
              <a:rPr lang="fi-FI" sz="2800" err="1">
                <a:solidFill>
                  <a:schemeClr val="bg1"/>
                </a:solidFill>
              </a:rPr>
              <a:t>Our</a:t>
            </a:r>
            <a:r>
              <a:rPr lang="fi-FI" sz="2800">
                <a:solidFill>
                  <a:schemeClr val="bg1"/>
                </a:solidFill>
              </a:rPr>
              <a:t> </a:t>
            </a:r>
            <a:r>
              <a:rPr lang="fi-FI" sz="2800" err="1">
                <a:solidFill>
                  <a:schemeClr val="bg1"/>
                </a:solidFill>
              </a:rPr>
              <a:t>images</a:t>
            </a:r>
            <a:r>
              <a:rPr lang="fi-FI" sz="2800">
                <a:solidFill>
                  <a:schemeClr val="bg1"/>
                </a:solidFill>
              </a:rPr>
              <a:t> </a:t>
            </a:r>
            <a:r>
              <a:rPr lang="fi-FI" sz="2800" err="1">
                <a:solidFill>
                  <a:schemeClr val="bg1"/>
                </a:solidFill>
              </a:rPr>
              <a:t>have</a:t>
            </a:r>
            <a:r>
              <a:rPr lang="fi-FI" sz="2800">
                <a:solidFill>
                  <a:schemeClr val="bg1"/>
                </a:solidFill>
              </a:rPr>
              <a:t> </a:t>
            </a:r>
            <a:r>
              <a:rPr lang="fi-FI" sz="2800" err="1">
                <a:solidFill>
                  <a:schemeClr val="bg1"/>
                </a:solidFill>
              </a:rPr>
              <a:t>impact</a:t>
            </a:r>
            <a:r>
              <a:rPr lang="fi-FI" sz="2800">
                <a:solidFill>
                  <a:schemeClr val="bg1"/>
                </a:solidFill>
              </a:rPr>
              <a:t> in </a:t>
            </a:r>
            <a:r>
              <a:rPr lang="fi-FI" sz="2800" err="1">
                <a:solidFill>
                  <a:schemeClr val="bg1"/>
                </a:solidFill>
              </a:rPr>
              <a:t>behaviour</a:t>
            </a:r>
            <a:r>
              <a:rPr lang="fi-FI" sz="2800">
                <a:solidFill>
                  <a:schemeClr val="bg1"/>
                </a:solidFill>
              </a:rPr>
              <a:t> and </a:t>
            </a:r>
            <a:r>
              <a:rPr lang="fi-FI" sz="2800" err="1">
                <a:solidFill>
                  <a:schemeClr val="bg1"/>
                </a:solidFill>
              </a:rPr>
              <a:t>future</a:t>
            </a:r>
            <a:endParaRPr lang="fi-FI" sz="2800">
              <a:solidFill>
                <a:schemeClr val="bg1"/>
              </a:solidFill>
            </a:endParaRPr>
          </a:p>
          <a:p>
            <a:pPr marL="363538" indent="-363538">
              <a:buFont typeface="Arial" panose="020B0604020202020204" pitchFamily="34" charset="0"/>
              <a:buChar char="•"/>
            </a:pPr>
            <a:r>
              <a:rPr lang="fi-FI" sz="2800" err="1">
                <a:solidFill>
                  <a:schemeClr val="bg1"/>
                </a:solidFill>
              </a:rPr>
              <a:t>Where</a:t>
            </a:r>
            <a:r>
              <a:rPr lang="fi-FI" sz="2800">
                <a:solidFill>
                  <a:schemeClr val="bg1"/>
                </a:solidFill>
              </a:rPr>
              <a:t> </a:t>
            </a:r>
            <a:r>
              <a:rPr lang="fi-FI" sz="2800" err="1">
                <a:solidFill>
                  <a:schemeClr val="bg1"/>
                </a:solidFill>
              </a:rPr>
              <a:t>are</a:t>
            </a:r>
            <a:r>
              <a:rPr lang="fi-FI" sz="2800">
                <a:solidFill>
                  <a:schemeClr val="bg1"/>
                </a:solidFill>
              </a:rPr>
              <a:t> </a:t>
            </a:r>
            <a:r>
              <a:rPr lang="fi-FI" sz="2800" err="1">
                <a:solidFill>
                  <a:schemeClr val="bg1"/>
                </a:solidFill>
              </a:rPr>
              <a:t>we</a:t>
            </a:r>
            <a:r>
              <a:rPr lang="fi-FI" sz="2800">
                <a:solidFill>
                  <a:schemeClr val="bg1"/>
                </a:solidFill>
              </a:rPr>
              <a:t> </a:t>
            </a:r>
            <a:r>
              <a:rPr lang="fi-FI" sz="2800" err="1">
                <a:solidFill>
                  <a:schemeClr val="bg1"/>
                </a:solidFill>
              </a:rPr>
              <a:t>going</a:t>
            </a:r>
            <a:r>
              <a:rPr lang="fi-FI" sz="2800">
                <a:solidFill>
                  <a:schemeClr val="bg1"/>
                </a:solidFill>
              </a:rPr>
              <a:t>? Creative </a:t>
            </a:r>
            <a:r>
              <a:rPr lang="fi-FI" sz="2800" err="1">
                <a:solidFill>
                  <a:schemeClr val="bg1"/>
                </a:solidFill>
              </a:rPr>
              <a:t>visioning</a:t>
            </a:r>
            <a:r>
              <a:rPr lang="fi-FI" sz="2800">
                <a:solidFill>
                  <a:schemeClr val="bg1"/>
                </a:solidFill>
              </a:rPr>
              <a:t> of </a:t>
            </a:r>
            <a:r>
              <a:rPr lang="fi-FI" sz="2800" err="1">
                <a:solidFill>
                  <a:schemeClr val="bg1"/>
                </a:solidFill>
              </a:rPr>
              <a:t>probable</a:t>
            </a:r>
            <a:r>
              <a:rPr lang="fi-FI" sz="2800">
                <a:solidFill>
                  <a:schemeClr val="bg1"/>
                </a:solidFill>
              </a:rPr>
              <a:t> and </a:t>
            </a:r>
            <a:r>
              <a:rPr lang="fi-FI" sz="2800" err="1">
                <a:solidFill>
                  <a:schemeClr val="bg1"/>
                </a:solidFill>
              </a:rPr>
              <a:t>preferable</a:t>
            </a:r>
            <a:r>
              <a:rPr lang="fi-FI" sz="2800">
                <a:solidFill>
                  <a:schemeClr val="bg1"/>
                </a:solidFill>
              </a:rPr>
              <a:t> </a:t>
            </a:r>
            <a:r>
              <a:rPr lang="fi-FI" sz="2800" err="1">
                <a:solidFill>
                  <a:schemeClr val="bg1"/>
                </a:solidFill>
              </a:rPr>
              <a:t>futures</a:t>
            </a:r>
            <a:r>
              <a:rPr lang="fi-FI" sz="2800">
                <a:solidFill>
                  <a:schemeClr val="bg1"/>
                </a:solidFill>
              </a:rPr>
              <a:t>  </a:t>
            </a:r>
          </a:p>
          <a:p>
            <a:pPr marL="363538" indent="-363538">
              <a:buFont typeface="Arial" panose="020B0604020202020204" pitchFamily="34" charset="0"/>
              <a:buChar char="•"/>
            </a:pPr>
            <a:r>
              <a:rPr lang="fi-FI" sz="2800" err="1">
                <a:solidFill>
                  <a:schemeClr val="bg1"/>
                </a:solidFill>
              </a:rPr>
              <a:t>Mapping</a:t>
            </a:r>
            <a:r>
              <a:rPr lang="fi-FI" sz="2800">
                <a:solidFill>
                  <a:schemeClr val="bg1"/>
                </a:solidFill>
              </a:rPr>
              <a:t> </a:t>
            </a:r>
            <a:r>
              <a:rPr lang="fi-FI" sz="2800" err="1">
                <a:solidFill>
                  <a:schemeClr val="bg1"/>
                </a:solidFill>
              </a:rPr>
              <a:t>changes</a:t>
            </a:r>
            <a:r>
              <a:rPr lang="fi-FI" sz="2800">
                <a:solidFill>
                  <a:schemeClr val="bg1"/>
                </a:solidFill>
              </a:rPr>
              <a:t> and </a:t>
            </a:r>
            <a:r>
              <a:rPr lang="fi-FI" sz="2800" err="1">
                <a:solidFill>
                  <a:schemeClr val="bg1"/>
                </a:solidFill>
              </a:rPr>
              <a:t>trajectories</a:t>
            </a:r>
            <a:r>
              <a:rPr lang="fi-FI" sz="2800">
                <a:solidFill>
                  <a:schemeClr val="bg1"/>
                </a:solidFill>
              </a:rPr>
              <a:t> </a:t>
            </a:r>
            <a:r>
              <a:rPr lang="fi-FI" sz="2800" err="1">
                <a:solidFill>
                  <a:schemeClr val="bg1"/>
                </a:solidFill>
              </a:rPr>
              <a:t>that</a:t>
            </a:r>
            <a:r>
              <a:rPr lang="fi-FI" sz="2800">
                <a:solidFill>
                  <a:schemeClr val="bg1"/>
                </a:solidFill>
              </a:rPr>
              <a:t> </a:t>
            </a:r>
            <a:r>
              <a:rPr lang="fi-FI" sz="2800" err="1">
                <a:solidFill>
                  <a:schemeClr val="bg1"/>
                </a:solidFill>
              </a:rPr>
              <a:t>are</a:t>
            </a:r>
            <a:r>
              <a:rPr lang="fi-FI" sz="2800">
                <a:solidFill>
                  <a:schemeClr val="bg1"/>
                </a:solidFill>
              </a:rPr>
              <a:t> </a:t>
            </a:r>
            <a:r>
              <a:rPr lang="fi-FI" sz="2800" err="1">
                <a:solidFill>
                  <a:schemeClr val="bg1"/>
                </a:solidFill>
              </a:rPr>
              <a:t>needed</a:t>
            </a:r>
            <a:r>
              <a:rPr lang="fi-FI" sz="2800">
                <a:solidFill>
                  <a:schemeClr val="bg1"/>
                </a:solidFill>
              </a:rPr>
              <a:t> in </a:t>
            </a:r>
            <a:r>
              <a:rPr lang="fi-FI" sz="2800" err="1">
                <a:solidFill>
                  <a:schemeClr val="bg1"/>
                </a:solidFill>
              </a:rPr>
              <a:t>our</a:t>
            </a:r>
            <a:r>
              <a:rPr lang="fi-FI" sz="2800">
                <a:solidFill>
                  <a:schemeClr val="bg1"/>
                </a:solidFill>
              </a:rPr>
              <a:t> </a:t>
            </a:r>
            <a:r>
              <a:rPr lang="fi-FI" sz="2800" err="1">
                <a:solidFill>
                  <a:schemeClr val="bg1"/>
                </a:solidFill>
              </a:rPr>
              <a:t>context</a:t>
            </a:r>
            <a:endParaRPr lang="fi-FI" sz="2800">
              <a:solidFill>
                <a:schemeClr val="bg1"/>
              </a:solidFill>
            </a:endParaRPr>
          </a:p>
          <a:p>
            <a:pPr marL="363538" indent="-363538">
              <a:buFont typeface="Arial" panose="020B0604020202020204" pitchFamily="34" charset="0"/>
              <a:buChar char="•"/>
            </a:pPr>
            <a:r>
              <a:rPr lang="fi-FI" sz="2800" err="1">
                <a:solidFill>
                  <a:schemeClr val="bg1"/>
                </a:solidFill>
              </a:rPr>
              <a:t>What</a:t>
            </a:r>
            <a:r>
              <a:rPr lang="fi-FI" sz="2800">
                <a:solidFill>
                  <a:schemeClr val="bg1"/>
                </a:solidFill>
              </a:rPr>
              <a:t> is </a:t>
            </a:r>
            <a:r>
              <a:rPr lang="fi-FI" sz="2800" err="1">
                <a:solidFill>
                  <a:schemeClr val="bg1"/>
                </a:solidFill>
              </a:rPr>
              <a:t>our</a:t>
            </a:r>
            <a:r>
              <a:rPr lang="fi-FI" sz="2800">
                <a:solidFill>
                  <a:schemeClr val="bg1"/>
                </a:solidFill>
              </a:rPr>
              <a:t> </a:t>
            </a:r>
            <a:r>
              <a:rPr lang="fi-FI" sz="2800" err="1">
                <a:solidFill>
                  <a:schemeClr val="bg1"/>
                </a:solidFill>
              </a:rPr>
              <a:t>role</a:t>
            </a:r>
            <a:r>
              <a:rPr lang="fi-FI" sz="2800">
                <a:solidFill>
                  <a:schemeClr val="bg1"/>
                </a:solidFill>
              </a:rPr>
              <a:t> in </a:t>
            </a:r>
            <a:r>
              <a:rPr lang="fi-FI" sz="2800" err="1">
                <a:solidFill>
                  <a:schemeClr val="bg1"/>
                </a:solidFill>
              </a:rPr>
              <a:t>constructing</a:t>
            </a:r>
            <a:r>
              <a:rPr lang="fi-FI" sz="2800">
                <a:solidFill>
                  <a:schemeClr val="bg1"/>
                </a:solidFill>
              </a:rPr>
              <a:t> </a:t>
            </a:r>
            <a:r>
              <a:rPr lang="fi-FI" sz="2800" err="1">
                <a:solidFill>
                  <a:schemeClr val="bg1"/>
                </a:solidFill>
              </a:rPr>
              <a:t>sustainable</a:t>
            </a:r>
            <a:r>
              <a:rPr lang="fi-FI" sz="2800">
                <a:solidFill>
                  <a:schemeClr val="bg1"/>
                </a:solidFill>
              </a:rPr>
              <a:t> </a:t>
            </a:r>
            <a:r>
              <a:rPr lang="fi-FI" sz="2800" err="1">
                <a:solidFill>
                  <a:schemeClr val="bg1"/>
                </a:solidFill>
              </a:rPr>
              <a:t>futures</a:t>
            </a:r>
            <a:r>
              <a:rPr lang="fi-FI" sz="2800">
                <a:solidFill>
                  <a:schemeClr val="bg1"/>
                </a:solidFill>
              </a:rPr>
              <a:t>? </a:t>
            </a:r>
          </a:p>
          <a:p>
            <a:pPr marL="0" indent="0">
              <a:buNone/>
            </a:pPr>
            <a:endParaRPr lang="fi-FI" sz="2800">
              <a:solidFill>
                <a:schemeClr val="bg1"/>
              </a:solidFill>
              <a:effectLst/>
              <a:latin typeface="Lato" panose="020F0502020204030203" pitchFamily="34" charset="0"/>
              <a:ea typeface="Lato" panose="020F0502020204030203" pitchFamily="34" charset="0"/>
              <a:cs typeface="Times New Roman" panose="02020603050405020304" pitchFamily="18" charset="0"/>
            </a:endParaRPr>
          </a:p>
          <a:p>
            <a:pPr algn="l">
              <a:buFont typeface="Arial" panose="020B0604020202020204" pitchFamily="34" charset="0"/>
              <a:buChar char="•"/>
            </a:pPr>
            <a:endParaRPr lang="fi-FI" sz="2800">
              <a:solidFill>
                <a:schemeClr val="bg1"/>
              </a:solidFill>
            </a:endParaRPr>
          </a:p>
        </p:txBody>
      </p:sp>
      <p:sp>
        <p:nvSpPr>
          <p:cNvPr id="4" name="Title 1">
            <a:extLst>
              <a:ext uri="{FF2B5EF4-FFF2-40B4-BE49-F238E27FC236}">
                <a16:creationId xmlns:a16="http://schemas.microsoft.com/office/drawing/2014/main" id="{7A04AB88-7894-1418-235C-AA7F63E78C09}"/>
              </a:ext>
            </a:extLst>
          </p:cNvPr>
          <p:cNvSpPr txBox="1">
            <a:spLocks/>
          </p:cNvSpPr>
          <p:nvPr/>
        </p:nvSpPr>
        <p:spPr>
          <a:xfrm>
            <a:off x="1111246" y="548640"/>
            <a:ext cx="10180457"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fi-FI" sz="6000">
                <a:solidFill>
                  <a:schemeClr val="bg1"/>
                </a:solidFill>
              </a:rPr>
              <a:t>FUTURE IS IN OUR HANDS </a:t>
            </a:r>
          </a:p>
          <a:p>
            <a:pPr marL="0" marR="0" lvl="0" indent="0" defTabSz="914400" rtl="0" eaLnBrk="1" fontAlgn="auto" latinLnBrk="0" hangingPunct="1">
              <a:lnSpc>
                <a:spcPct val="100000"/>
              </a:lnSpc>
              <a:spcBef>
                <a:spcPts val="0"/>
              </a:spcBef>
              <a:spcAft>
                <a:spcPts val="0"/>
              </a:spcAft>
              <a:buClrTx/>
              <a:buSzTx/>
              <a:buFontTx/>
              <a:buNone/>
              <a:tabLst/>
              <a:defRPr/>
            </a:pPr>
            <a:r>
              <a:rPr lang="fi-FI" sz="3200">
                <a:solidFill>
                  <a:schemeClr val="bg1"/>
                </a:solidFill>
              </a:rPr>
              <a:t>ENVISIONING FUTURES</a:t>
            </a:r>
          </a:p>
        </p:txBody>
      </p:sp>
      <p:pic>
        <p:nvPicPr>
          <p:cNvPr id="5" name="Kuva 4">
            <a:extLst>
              <a:ext uri="{FF2B5EF4-FFF2-40B4-BE49-F238E27FC236}">
                <a16:creationId xmlns:a16="http://schemas.microsoft.com/office/drawing/2014/main" id="{D62BCAC6-5064-D367-CCD5-F24D5F4288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1703" y="111470"/>
            <a:ext cx="716963" cy="702430"/>
          </a:xfrm>
          <a:prstGeom prst="rect">
            <a:avLst/>
          </a:prstGeom>
        </p:spPr>
      </p:pic>
    </p:spTree>
    <p:extLst>
      <p:ext uri="{BB962C8B-B14F-4D97-AF65-F5344CB8AC3E}">
        <p14:creationId xmlns:p14="http://schemas.microsoft.com/office/powerpoint/2010/main" val="38384345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4">
            <a:extLst>
              <a:ext uri="{FF2B5EF4-FFF2-40B4-BE49-F238E27FC236}">
                <a16:creationId xmlns:a16="http://schemas.microsoft.com/office/drawing/2014/main" id="{8160E29D-1DD1-4FD1-89D8-7758DC195C8C}"/>
              </a:ext>
            </a:extLst>
          </p:cNvPr>
          <p:cNvGraphicFramePr>
            <a:graphicFrameLocks noGrp="1"/>
          </p:cNvGraphicFramePr>
          <p:nvPr>
            <p:ph idx="1"/>
          </p:nvPr>
        </p:nvGraphicFramePr>
        <p:xfrm>
          <a:off x="8568952" y="1235837"/>
          <a:ext cx="3607804" cy="4744171"/>
        </p:xfrm>
        <a:graphic>
          <a:graphicData uri="http://schemas.openxmlformats.org/drawingml/2006/table">
            <a:tbl>
              <a:tblPr>
                <a:tableStyleId>{5C22544A-7EE6-4342-B048-85BDC9FD1C3A}</a:tableStyleId>
              </a:tblPr>
              <a:tblGrid>
                <a:gridCol w="3607804">
                  <a:extLst>
                    <a:ext uri="{9D8B030D-6E8A-4147-A177-3AD203B41FA5}">
                      <a16:colId xmlns:a16="http://schemas.microsoft.com/office/drawing/2014/main" val="2042873816"/>
                    </a:ext>
                  </a:extLst>
                </a:gridCol>
              </a:tblGrid>
              <a:tr h="326263">
                <a:tc>
                  <a:txBody>
                    <a:bodyPr/>
                    <a:lstStyle/>
                    <a:p>
                      <a:pPr indent="-1270" algn="just"/>
                      <a:endParaRPr lang="fi-FI" sz="1800">
                        <a:effectLst/>
                        <a:latin typeface="Times New Roman" panose="02020603050405020304" pitchFamily="18" charset="0"/>
                        <a:ea typeface="Times New Roman" panose="02020603050405020304" pitchFamily="18" charset="0"/>
                      </a:endParaRPr>
                    </a:p>
                  </a:txBody>
                  <a:tcPr marL="48726" marR="48726" marT="0" marB="0">
                    <a:noFill/>
                  </a:tcPr>
                </a:tc>
                <a:extLst>
                  <a:ext uri="{0D108BD9-81ED-4DB2-BD59-A6C34878D82A}">
                    <a16:rowId xmlns:a16="http://schemas.microsoft.com/office/drawing/2014/main" val="1660569631"/>
                  </a:ext>
                </a:extLst>
              </a:tr>
              <a:tr h="285750">
                <a:tc>
                  <a:txBody>
                    <a:bodyPr/>
                    <a:lstStyle/>
                    <a:p>
                      <a:pPr indent="-1270" algn="just"/>
                      <a:endParaRPr lang="fi-FI" sz="1800">
                        <a:effectLst/>
                        <a:latin typeface="Times New Roman" panose="02020603050405020304" pitchFamily="18" charset="0"/>
                        <a:ea typeface="Times New Roman" panose="02020603050405020304" pitchFamily="18" charset="0"/>
                      </a:endParaRPr>
                    </a:p>
                  </a:txBody>
                  <a:tcPr marL="48726" marR="48726" marT="0" marB="0">
                    <a:noFill/>
                  </a:tcPr>
                </a:tc>
                <a:extLst>
                  <a:ext uri="{0D108BD9-81ED-4DB2-BD59-A6C34878D82A}">
                    <a16:rowId xmlns:a16="http://schemas.microsoft.com/office/drawing/2014/main" val="703001271"/>
                  </a:ext>
                </a:extLst>
              </a:tr>
              <a:tr h="357779">
                <a:tc>
                  <a:txBody>
                    <a:bodyPr/>
                    <a:lstStyle/>
                    <a:p>
                      <a:pPr indent="-1270" algn="just"/>
                      <a:endParaRPr lang="fi-FI" sz="1800">
                        <a:effectLst/>
                        <a:latin typeface="Times New Roman" panose="02020603050405020304" pitchFamily="18" charset="0"/>
                        <a:ea typeface="Times New Roman" panose="02020603050405020304" pitchFamily="18" charset="0"/>
                      </a:endParaRPr>
                    </a:p>
                  </a:txBody>
                  <a:tcPr marL="48726" marR="48726" marT="0" marB="0">
                    <a:noFill/>
                  </a:tcPr>
                </a:tc>
                <a:extLst>
                  <a:ext uri="{0D108BD9-81ED-4DB2-BD59-A6C34878D82A}">
                    <a16:rowId xmlns:a16="http://schemas.microsoft.com/office/drawing/2014/main" val="157657059"/>
                  </a:ext>
                </a:extLst>
              </a:tr>
              <a:tr h="251313">
                <a:tc>
                  <a:txBody>
                    <a:bodyPr/>
                    <a:lstStyle/>
                    <a:p>
                      <a:pPr indent="-1270" algn="just"/>
                      <a:endParaRPr lang="fi-FI" sz="1800">
                        <a:effectLst/>
                        <a:latin typeface="Times New Roman" panose="02020603050405020304" pitchFamily="18" charset="0"/>
                        <a:ea typeface="Times New Roman" panose="02020603050405020304" pitchFamily="18" charset="0"/>
                      </a:endParaRPr>
                    </a:p>
                  </a:txBody>
                  <a:tcPr marL="48726" marR="48726" marT="0" marB="0">
                    <a:noFill/>
                  </a:tcPr>
                </a:tc>
                <a:extLst>
                  <a:ext uri="{0D108BD9-81ED-4DB2-BD59-A6C34878D82A}">
                    <a16:rowId xmlns:a16="http://schemas.microsoft.com/office/drawing/2014/main" val="2952311584"/>
                  </a:ext>
                </a:extLst>
              </a:tr>
              <a:tr h="353705">
                <a:tc>
                  <a:txBody>
                    <a:bodyPr/>
                    <a:lstStyle/>
                    <a:p>
                      <a:pPr indent="-1270" algn="just"/>
                      <a:endParaRPr lang="fi-FI" sz="1800">
                        <a:effectLst/>
                        <a:latin typeface="Times New Roman" panose="02020603050405020304" pitchFamily="18" charset="0"/>
                        <a:ea typeface="Times New Roman" panose="02020603050405020304" pitchFamily="18" charset="0"/>
                      </a:endParaRPr>
                    </a:p>
                  </a:txBody>
                  <a:tcPr marL="48726" marR="48726" marT="0" marB="0">
                    <a:noFill/>
                  </a:tcPr>
                </a:tc>
                <a:extLst>
                  <a:ext uri="{0D108BD9-81ED-4DB2-BD59-A6C34878D82A}">
                    <a16:rowId xmlns:a16="http://schemas.microsoft.com/office/drawing/2014/main" val="2412367757"/>
                  </a:ext>
                </a:extLst>
              </a:tr>
              <a:tr h="544205">
                <a:tc>
                  <a:txBody>
                    <a:bodyPr/>
                    <a:lstStyle/>
                    <a:p>
                      <a:pPr indent="-1270" algn="just"/>
                      <a:endParaRPr lang="fi-FI" sz="1800">
                        <a:effectLst/>
                        <a:latin typeface="Times New Roman" panose="02020603050405020304" pitchFamily="18" charset="0"/>
                        <a:ea typeface="Times New Roman" panose="02020603050405020304" pitchFamily="18" charset="0"/>
                      </a:endParaRPr>
                    </a:p>
                  </a:txBody>
                  <a:tcPr marL="48726" marR="48726" marT="0" marB="0">
                    <a:noFill/>
                  </a:tcPr>
                </a:tc>
                <a:extLst>
                  <a:ext uri="{0D108BD9-81ED-4DB2-BD59-A6C34878D82A}">
                    <a16:rowId xmlns:a16="http://schemas.microsoft.com/office/drawing/2014/main" val="1508691836"/>
                  </a:ext>
                </a:extLst>
              </a:tr>
              <a:tr h="665470">
                <a:tc>
                  <a:txBody>
                    <a:bodyPr/>
                    <a:lstStyle/>
                    <a:p>
                      <a:pPr indent="-1270" algn="just"/>
                      <a:endParaRPr lang="fi-FI" sz="1800">
                        <a:effectLst/>
                        <a:latin typeface="Times New Roman" panose="02020603050405020304" pitchFamily="18" charset="0"/>
                        <a:ea typeface="Times New Roman" panose="02020603050405020304" pitchFamily="18" charset="0"/>
                      </a:endParaRPr>
                    </a:p>
                  </a:txBody>
                  <a:tcPr marL="48726" marR="48726" marT="0" marB="0">
                    <a:noFill/>
                  </a:tcPr>
                </a:tc>
                <a:extLst>
                  <a:ext uri="{0D108BD9-81ED-4DB2-BD59-A6C34878D82A}">
                    <a16:rowId xmlns:a16="http://schemas.microsoft.com/office/drawing/2014/main" val="2907300165"/>
                  </a:ext>
                </a:extLst>
              </a:tr>
              <a:tr h="567692">
                <a:tc>
                  <a:txBody>
                    <a:bodyPr/>
                    <a:lstStyle/>
                    <a:p>
                      <a:pPr indent="-1270" algn="just"/>
                      <a:endParaRPr lang="fi-FI" sz="1800">
                        <a:effectLst/>
                        <a:latin typeface="Times New Roman" panose="02020603050405020304" pitchFamily="18" charset="0"/>
                        <a:ea typeface="Times New Roman" panose="02020603050405020304" pitchFamily="18" charset="0"/>
                      </a:endParaRPr>
                    </a:p>
                  </a:txBody>
                  <a:tcPr marL="48726" marR="48726" marT="0" marB="0">
                    <a:noFill/>
                  </a:tcPr>
                </a:tc>
                <a:extLst>
                  <a:ext uri="{0D108BD9-81ED-4DB2-BD59-A6C34878D82A}">
                    <a16:rowId xmlns:a16="http://schemas.microsoft.com/office/drawing/2014/main" val="3535515245"/>
                  </a:ext>
                </a:extLst>
              </a:tr>
              <a:tr h="427345">
                <a:tc>
                  <a:txBody>
                    <a:bodyPr/>
                    <a:lstStyle/>
                    <a:p>
                      <a:pPr indent="-1270" algn="just"/>
                      <a:endParaRPr lang="fi-FI" sz="1800">
                        <a:effectLst/>
                        <a:latin typeface="Times New Roman" panose="02020603050405020304" pitchFamily="18" charset="0"/>
                        <a:ea typeface="Times New Roman" panose="02020603050405020304" pitchFamily="18" charset="0"/>
                      </a:endParaRPr>
                    </a:p>
                  </a:txBody>
                  <a:tcPr marL="48726" marR="48726" marT="0" marB="0">
                    <a:noFill/>
                  </a:tcPr>
                </a:tc>
                <a:extLst>
                  <a:ext uri="{0D108BD9-81ED-4DB2-BD59-A6C34878D82A}">
                    <a16:rowId xmlns:a16="http://schemas.microsoft.com/office/drawing/2014/main" val="3839131559"/>
                  </a:ext>
                </a:extLst>
              </a:tr>
              <a:tr h="587393">
                <a:tc>
                  <a:txBody>
                    <a:bodyPr/>
                    <a:lstStyle/>
                    <a:p>
                      <a:pPr indent="-1270" algn="just"/>
                      <a:endParaRPr lang="fi-FI" sz="1800">
                        <a:effectLst/>
                        <a:latin typeface="Times New Roman" panose="02020603050405020304" pitchFamily="18" charset="0"/>
                        <a:ea typeface="Times New Roman" panose="02020603050405020304" pitchFamily="18" charset="0"/>
                      </a:endParaRPr>
                    </a:p>
                  </a:txBody>
                  <a:tcPr marL="48726" marR="48726" marT="0" marB="0">
                    <a:noFill/>
                  </a:tcPr>
                </a:tc>
                <a:extLst>
                  <a:ext uri="{0D108BD9-81ED-4DB2-BD59-A6C34878D82A}">
                    <a16:rowId xmlns:a16="http://schemas.microsoft.com/office/drawing/2014/main" val="139726276"/>
                  </a:ext>
                </a:extLst>
              </a:tr>
              <a:tr h="354249">
                <a:tc>
                  <a:txBody>
                    <a:bodyPr/>
                    <a:lstStyle/>
                    <a:p>
                      <a:pPr indent="-1270" algn="just"/>
                      <a:endParaRPr lang="fi-FI" sz="1800">
                        <a:effectLst/>
                        <a:latin typeface="Times New Roman" panose="02020603050405020304" pitchFamily="18" charset="0"/>
                        <a:ea typeface="Times New Roman" panose="02020603050405020304" pitchFamily="18" charset="0"/>
                      </a:endParaRPr>
                    </a:p>
                  </a:txBody>
                  <a:tcPr marL="48726" marR="48726" marT="0" marB="0">
                    <a:noFill/>
                  </a:tcPr>
                </a:tc>
                <a:extLst>
                  <a:ext uri="{0D108BD9-81ED-4DB2-BD59-A6C34878D82A}">
                    <a16:rowId xmlns:a16="http://schemas.microsoft.com/office/drawing/2014/main" val="426432867"/>
                  </a:ext>
                </a:extLst>
              </a:tr>
            </a:tbl>
          </a:graphicData>
        </a:graphic>
      </p:graphicFrame>
      <p:sp>
        <p:nvSpPr>
          <p:cNvPr id="11" name="Rectangle 1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5">
            <a:extLst>
              <a:ext uri="{FF2B5EF4-FFF2-40B4-BE49-F238E27FC236}">
                <a16:creationId xmlns:a16="http://schemas.microsoft.com/office/drawing/2014/main" id="{FF942FEB-CFA2-4160-B949-B29EBE48CC84}"/>
              </a:ext>
            </a:extLst>
          </p:cNvPr>
          <p:cNvSpPr txBox="1">
            <a:spLocks/>
          </p:cNvSpPr>
          <p:nvPr/>
        </p:nvSpPr>
        <p:spPr>
          <a:xfrm>
            <a:off x="8115296" y="-7944"/>
            <a:ext cx="4061460" cy="6416684"/>
          </a:xfrm>
          <a:prstGeom prst="rect">
            <a:avLst/>
          </a:prstGeom>
          <a:solidFill>
            <a:schemeClr val="tx1"/>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i-FI"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i-FI"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i-FI" sz="1800" b="1" i="0" u="none" strike="noStrike" kern="1200" cap="none" spc="0" normalizeH="0" baseline="0" noProof="0" dirty="0">
                <a:ln>
                  <a:noFill/>
                </a:ln>
                <a:solidFill>
                  <a:srgbClr val="EB701D"/>
                </a:solidFill>
                <a:effectLst/>
                <a:uLnTx/>
                <a:uFillTx/>
                <a:latin typeface="Calibri" panose="020F0502020204030204"/>
                <a:ea typeface="+mn-ea"/>
                <a:cs typeface="+mn-cs"/>
              </a:rPr>
              <a:t> </a:t>
            </a:r>
            <a:r>
              <a:rPr kumimoji="0" lang="fi-FI" sz="3600" b="1" i="0" u="none" strike="noStrike" kern="1200" cap="none" spc="0" normalizeH="0" baseline="0" noProof="0" dirty="0">
                <a:ln>
                  <a:noFill/>
                </a:ln>
                <a:solidFill>
                  <a:srgbClr val="FFC000">
                    <a:lumMod val="40000"/>
                    <a:lumOff val="60000"/>
                  </a:srgbClr>
                </a:solidFill>
                <a:effectLst/>
                <a:uLnTx/>
                <a:uFillTx/>
                <a:latin typeface="Arial Narrow" panose="020B0606020202030204" pitchFamily="34" charset="0"/>
                <a:ea typeface="+mn-ea"/>
                <a:cs typeface="+mn-cs"/>
              </a:rPr>
              <a:t>1.10.2021 – 30.9.2025</a:t>
            </a:r>
          </a:p>
          <a:p>
            <a:pPr marL="0" marR="0" lvl="0" indent="0" algn="ctr" defTabSz="914400" rtl="0" eaLnBrk="1" fontAlgn="auto" latinLnBrk="0" hangingPunct="1">
              <a:lnSpc>
                <a:spcPct val="90000"/>
              </a:lnSpc>
              <a:spcBef>
                <a:spcPts val="2400"/>
              </a:spcBef>
              <a:spcAft>
                <a:spcPts val="0"/>
              </a:spcAft>
              <a:buClrTx/>
              <a:buSzTx/>
              <a:buFont typeface="Arial" panose="020B0604020202020204" pitchFamily="34" charset="0"/>
              <a:buNone/>
              <a:tabLst/>
              <a:defRPr/>
            </a:pPr>
            <a:r>
              <a:rPr kumimoji="0" lang="fi-FI" sz="3500" b="1" i="0" u="none" strike="noStrike" kern="1200" cap="none" spc="0" normalizeH="0" baseline="0" noProof="0" dirty="0">
                <a:ln>
                  <a:noFill/>
                </a:ln>
                <a:solidFill>
                  <a:srgbClr val="70AD47">
                    <a:lumMod val="60000"/>
                    <a:lumOff val="40000"/>
                  </a:srgbClr>
                </a:solidFill>
                <a:effectLst/>
                <a:uLnTx/>
                <a:uFillTx/>
                <a:latin typeface="Arial Narrow" panose="020B0606020202030204" pitchFamily="34" charset="0"/>
                <a:ea typeface="+mn-ea"/>
                <a:cs typeface="+mn-cs"/>
              </a:rPr>
              <a:t>Green </a:t>
            </a:r>
            <a:r>
              <a:rPr kumimoji="0" lang="fi-FI" sz="3500" b="1" i="0" u="none" strike="noStrike" kern="1200" cap="none" spc="0" normalizeH="0" baseline="0" noProof="0" dirty="0" err="1">
                <a:ln>
                  <a:noFill/>
                </a:ln>
                <a:solidFill>
                  <a:srgbClr val="70AD47">
                    <a:lumMod val="60000"/>
                    <a:lumOff val="40000"/>
                  </a:srgbClr>
                </a:solidFill>
                <a:effectLst/>
                <a:uLnTx/>
                <a:uFillTx/>
                <a:latin typeface="Arial Narrow" panose="020B0606020202030204" pitchFamily="34" charset="0"/>
                <a:ea typeface="+mn-ea"/>
                <a:cs typeface="+mn-cs"/>
              </a:rPr>
              <a:t>Deal</a:t>
            </a:r>
            <a:endParaRPr kumimoji="0" lang="fi-FI" sz="3500" b="1" i="0" u="none" strike="noStrike" kern="1200" cap="none" spc="0" normalizeH="0" baseline="0" noProof="0" dirty="0">
              <a:ln>
                <a:noFill/>
              </a:ln>
              <a:solidFill>
                <a:srgbClr val="70AD47">
                  <a:lumMod val="60000"/>
                  <a:lumOff val="40000"/>
                </a:srgbClr>
              </a:solidFill>
              <a:effectLst/>
              <a:uLnTx/>
              <a:uFillTx/>
              <a:latin typeface="Arial Narrow" panose="020B0606020202030204" pitchFamily="34" charset="0"/>
              <a:ea typeface="+mn-ea"/>
              <a:cs typeface="+mn-cs"/>
            </a:endParaRP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fi-FI" sz="3500" b="1" i="0" u="none" strike="noStrike" kern="1200" cap="none" spc="0" normalizeH="0" baseline="0" noProof="0" dirty="0" err="1">
                <a:ln>
                  <a:noFill/>
                </a:ln>
                <a:solidFill>
                  <a:srgbClr val="70AD47">
                    <a:lumMod val="60000"/>
                    <a:lumOff val="40000"/>
                  </a:srgbClr>
                </a:solidFill>
                <a:effectLst/>
                <a:uLnTx/>
                <a:uFillTx/>
                <a:latin typeface="Arial Narrow" panose="020B0606020202030204" pitchFamily="34" charset="0"/>
                <a:ea typeface="+mn-ea"/>
                <a:cs typeface="+mn-cs"/>
              </a:rPr>
              <a:t>Horizon</a:t>
            </a:r>
            <a:r>
              <a:rPr kumimoji="0" lang="fi-FI" sz="3500" b="1" i="0" u="none" strike="noStrike" kern="1200" cap="none" spc="0" normalizeH="0" baseline="0" noProof="0" dirty="0">
                <a:ln>
                  <a:noFill/>
                </a:ln>
                <a:solidFill>
                  <a:srgbClr val="70AD47">
                    <a:lumMod val="60000"/>
                    <a:lumOff val="40000"/>
                  </a:srgbClr>
                </a:solidFill>
                <a:effectLst/>
                <a:uLnTx/>
                <a:uFillTx/>
                <a:latin typeface="Arial Narrow" panose="020B0606020202030204" pitchFamily="34" charset="0"/>
                <a:ea typeface="+mn-ea"/>
                <a:cs typeface="+mn-cs"/>
              </a:rPr>
              <a:t> 2020 </a:t>
            </a:r>
          </a:p>
          <a:p>
            <a:pPr marL="0" marR="0" lvl="0" indent="0" algn="ctr" defTabSz="914400" rtl="0" eaLnBrk="1" fontAlgn="auto" latinLnBrk="0" hangingPunct="1">
              <a:lnSpc>
                <a:spcPct val="90000"/>
              </a:lnSpc>
              <a:spcBef>
                <a:spcPts val="2400"/>
              </a:spcBef>
              <a:spcAft>
                <a:spcPts val="0"/>
              </a:spcAft>
              <a:buClrTx/>
              <a:buSzTx/>
              <a:buFont typeface="Arial" panose="020B0604020202020204" pitchFamily="34" charset="0"/>
              <a:buNone/>
              <a:tabLst/>
              <a:defRPr/>
            </a:pPr>
            <a:r>
              <a:rPr kumimoji="0" lang="fi-FI" sz="3600" b="0" i="0" u="none" strike="noStrike" kern="1200" cap="none" spc="0" normalizeH="0" baseline="0" noProof="0" dirty="0" err="1">
                <a:ln>
                  <a:noFill/>
                </a:ln>
                <a:solidFill>
                  <a:srgbClr val="E7E6E6"/>
                </a:solidFill>
                <a:effectLst/>
                <a:uLnTx/>
                <a:uFillTx/>
                <a:latin typeface="Arial Narrow" panose="020B0606020202030204" pitchFamily="34" charset="0"/>
                <a:ea typeface="+mn-ea"/>
                <a:cs typeface="+mn-cs"/>
              </a:rPr>
              <a:t>Climate</a:t>
            </a:r>
            <a:r>
              <a:rPr kumimoji="0" lang="fi-FI" sz="3600" b="0" i="0" u="none" strike="noStrike" kern="1200" cap="none" spc="0" normalizeH="0" baseline="0" noProof="0" dirty="0">
                <a:ln>
                  <a:noFill/>
                </a:ln>
                <a:solidFill>
                  <a:srgbClr val="E7E6E6"/>
                </a:solidFill>
                <a:effectLst/>
                <a:uLnTx/>
                <a:uFillTx/>
                <a:latin typeface="Arial Narrow" panose="020B0606020202030204" pitchFamily="34" charset="0"/>
                <a:ea typeface="+mn-ea"/>
                <a:cs typeface="+mn-cs"/>
              </a:rPr>
              <a:t> </a:t>
            </a:r>
            <a:r>
              <a:rPr kumimoji="0" lang="fi-FI" sz="3600" b="0" i="0" u="none" strike="noStrike" kern="1200" cap="none" spc="0" normalizeH="0" baseline="0" noProof="0" dirty="0" err="1">
                <a:ln>
                  <a:noFill/>
                </a:ln>
                <a:solidFill>
                  <a:srgbClr val="E7E6E6"/>
                </a:solidFill>
                <a:effectLst/>
                <a:uLnTx/>
                <a:uFillTx/>
                <a:latin typeface="Arial Narrow" panose="020B0606020202030204" pitchFamily="34" charset="0"/>
                <a:ea typeface="+mn-ea"/>
                <a:cs typeface="+mn-cs"/>
              </a:rPr>
              <a:t>change</a:t>
            </a:r>
            <a:r>
              <a:rPr kumimoji="0" lang="fi-FI" sz="3600" b="0" i="0" u="none" strike="noStrike" kern="1200" cap="none" spc="0" normalizeH="0" baseline="0" noProof="0" dirty="0">
                <a:ln>
                  <a:noFill/>
                </a:ln>
                <a:solidFill>
                  <a:srgbClr val="E7E6E6"/>
                </a:solidFill>
                <a:effectLst/>
                <a:uLnTx/>
                <a:uFillTx/>
                <a:latin typeface="Arial Narrow" panose="020B0606020202030204" pitchFamily="34" charset="0"/>
                <a:ea typeface="+mn-ea"/>
                <a:cs typeface="+mn-cs"/>
              </a:rPr>
              <a:t> </a:t>
            </a:r>
            <a:r>
              <a:rPr kumimoji="0" lang="fi-FI" sz="3600" b="0" i="0" u="none" strike="noStrike" kern="1200" cap="none" spc="0" normalizeH="0" baseline="0" noProof="0" dirty="0" err="1">
                <a:ln>
                  <a:noFill/>
                </a:ln>
                <a:solidFill>
                  <a:srgbClr val="E7E6E6"/>
                </a:solidFill>
                <a:effectLst/>
                <a:uLnTx/>
                <a:uFillTx/>
                <a:latin typeface="Arial Narrow" panose="020B0606020202030204" pitchFamily="34" charset="0"/>
                <a:ea typeface="+mn-ea"/>
                <a:cs typeface="+mn-cs"/>
              </a:rPr>
              <a:t>mitigation</a:t>
            </a:r>
            <a:r>
              <a:rPr kumimoji="0" lang="fi-FI" sz="3600" b="0" i="0" u="none" strike="noStrike" kern="1200" cap="none" spc="0" normalizeH="0" baseline="0" noProof="0" dirty="0">
                <a:ln>
                  <a:noFill/>
                </a:ln>
                <a:solidFill>
                  <a:srgbClr val="E7E6E6"/>
                </a:solidFill>
                <a:effectLst/>
                <a:uLnTx/>
                <a:uFillTx/>
                <a:latin typeface="Arial Narrow" panose="020B0606020202030204" pitchFamily="34" charset="0"/>
                <a:ea typeface="+mn-ea"/>
                <a:cs typeface="+mn-cs"/>
              </a:rPr>
              <a:t> and </a:t>
            </a:r>
            <a:r>
              <a:rPr kumimoji="0" lang="fi-FI" sz="3600" b="0" i="0" u="none" strike="noStrike" kern="1200" cap="none" spc="0" normalizeH="0" baseline="0" noProof="0" dirty="0" err="1">
                <a:ln>
                  <a:noFill/>
                </a:ln>
                <a:solidFill>
                  <a:srgbClr val="E7E6E6"/>
                </a:solidFill>
                <a:effectLst/>
                <a:uLnTx/>
                <a:uFillTx/>
                <a:latin typeface="Arial Narrow" panose="020B0606020202030204" pitchFamily="34" charset="0"/>
                <a:ea typeface="+mn-ea"/>
                <a:cs typeface="+mn-cs"/>
              </a:rPr>
              <a:t>sustainability</a:t>
            </a:r>
            <a:r>
              <a:rPr kumimoji="0" lang="fi-FI" sz="3600" b="0" i="0" u="none" strike="noStrike" kern="1200" cap="none" spc="0" normalizeH="0" baseline="0" noProof="0" dirty="0">
                <a:ln>
                  <a:noFill/>
                </a:ln>
                <a:solidFill>
                  <a:srgbClr val="E7E6E6"/>
                </a:solidFill>
                <a:effectLst/>
                <a:uLnTx/>
                <a:uFillTx/>
                <a:latin typeface="Arial Narrow" panose="020B0606020202030204" pitchFamily="34" charset="0"/>
                <a:ea typeface="+mn-ea"/>
                <a:cs typeface="+mn-cs"/>
              </a:rPr>
              <a:t> in </a:t>
            </a:r>
            <a:r>
              <a:rPr kumimoji="0" lang="fi-FI" sz="3600" b="0" i="0" u="none" strike="noStrike" kern="1200" cap="none" spc="0" normalizeH="0" baseline="0" noProof="0" dirty="0" err="1">
                <a:ln>
                  <a:noFill/>
                </a:ln>
                <a:solidFill>
                  <a:srgbClr val="E7E6E6"/>
                </a:solidFill>
                <a:effectLst/>
                <a:uLnTx/>
                <a:uFillTx/>
                <a:latin typeface="Arial Narrow" panose="020B0606020202030204" pitchFamily="34" charset="0"/>
                <a:ea typeface="+mn-ea"/>
                <a:cs typeface="+mn-cs"/>
              </a:rPr>
              <a:t>education</a:t>
            </a:r>
            <a:endParaRPr kumimoji="0" lang="fi-FI" sz="3600" b="0" i="0" u="none" strike="noStrike" kern="1200" cap="none" spc="0" normalizeH="0" baseline="0" noProof="0" dirty="0">
              <a:ln>
                <a:noFill/>
              </a:ln>
              <a:solidFill>
                <a:srgbClr val="E7E6E6"/>
              </a:solidFill>
              <a:effectLst/>
              <a:uLnTx/>
              <a:uFillTx/>
              <a:latin typeface="Arial Narrow" panose="020B0606020202030204" pitchFamily="34" charset="0"/>
              <a:ea typeface="+mn-ea"/>
              <a:cs typeface="+mn-cs"/>
            </a:endParaRPr>
          </a:p>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kumimoji="0" lang="fi-FI" sz="3600" b="0" i="0" u="none" strike="noStrike" kern="1200" cap="none" spc="0" normalizeH="0" baseline="0" noProof="0" dirty="0" err="1">
                <a:ln>
                  <a:noFill/>
                </a:ln>
                <a:solidFill>
                  <a:srgbClr val="E7E6E6"/>
                </a:solidFill>
                <a:effectLst/>
                <a:uLnTx/>
                <a:uFillTx/>
                <a:latin typeface="Modern Love" panose="04090805081005020601" pitchFamily="82" charset="0"/>
                <a:ea typeface="+mn-ea"/>
                <a:cs typeface="+mn-cs"/>
              </a:rPr>
              <a:t>Competences</a:t>
            </a:r>
            <a:r>
              <a:rPr kumimoji="0" lang="fi-FI" sz="3600" b="0" i="0" u="none" strike="noStrike" kern="1200" cap="none" spc="0" normalizeH="0" baseline="0" noProof="0" dirty="0">
                <a:ln>
                  <a:noFill/>
                </a:ln>
                <a:solidFill>
                  <a:srgbClr val="E7E6E6"/>
                </a:solidFill>
                <a:effectLst/>
                <a:uLnTx/>
                <a:uFillTx/>
                <a:latin typeface="Modern Love" panose="04090805081005020601" pitchFamily="82" charset="0"/>
                <a:ea typeface="+mn-ea"/>
                <a:cs typeface="+mn-cs"/>
              </a:rPr>
              <a:t>!</a:t>
            </a:r>
          </a:p>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accent4">
                    <a:lumMod val="20000"/>
                    <a:lumOff val="80000"/>
                  </a:schemeClr>
                </a:solidFill>
                <a:effectLst/>
                <a:uLnTx/>
                <a:uFillTx/>
                <a:latin typeface="Arial Narrow" panose="020B0606020202030204" pitchFamily="34" charset="0"/>
              </a:rPr>
              <a:t>This project has received funding from the European Union's Horizon 2020 research and innovation </a:t>
            </a:r>
            <a:r>
              <a:rPr kumimoji="0" lang="en-US" sz="2400" b="0" i="0" u="none" strike="noStrike" kern="1200" cap="none" spc="0" normalizeH="0" baseline="0" noProof="0" dirty="0" err="1">
                <a:ln>
                  <a:noFill/>
                </a:ln>
                <a:solidFill>
                  <a:schemeClr val="accent4">
                    <a:lumMod val="20000"/>
                    <a:lumOff val="80000"/>
                  </a:schemeClr>
                </a:solidFill>
                <a:effectLst/>
                <a:uLnTx/>
                <a:uFillTx/>
                <a:latin typeface="Arial Narrow" panose="020B0606020202030204" pitchFamily="34" charset="0"/>
              </a:rPr>
              <a:t>programme</a:t>
            </a:r>
            <a:r>
              <a:rPr kumimoji="0" lang="en-US" sz="2400" b="0" i="0" u="none" strike="noStrike" kern="1200" cap="none" spc="0" normalizeH="0" baseline="0" noProof="0" dirty="0">
                <a:ln>
                  <a:noFill/>
                </a:ln>
                <a:solidFill>
                  <a:schemeClr val="accent4">
                    <a:lumMod val="20000"/>
                    <a:lumOff val="80000"/>
                  </a:schemeClr>
                </a:solidFill>
                <a:effectLst/>
                <a:uLnTx/>
                <a:uFillTx/>
                <a:latin typeface="Arial Narrow" panose="020B0606020202030204" pitchFamily="34" charset="0"/>
              </a:rPr>
              <a:t> under grant agreement No 10103650</a:t>
            </a:r>
            <a:r>
              <a:rPr kumimoji="0" lang="en-US" sz="2400" b="0" i="0" u="none" strike="noStrike" kern="1200" cap="none" spc="0" normalizeH="0" baseline="0" noProof="0" dirty="0">
                <a:ln>
                  <a:noFill/>
                </a:ln>
                <a:solidFill>
                  <a:srgbClr val="E7E6E6"/>
                </a:solidFill>
                <a:effectLst/>
                <a:uLnTx/>
                <a:uFillTx/>
                <a:latin typeface="Arial Narrow" panose="020B0606020202030204" pitchFamily="34" charset="0"/>
              </a:rPr>
              <a:t>.</a:t>
            </a:r>
            <a:endParaRPr kumimoji="0" lang="fi-FI" sz="2400" b="0" i="0" u="none" strike="noStrike" kern="1200" cap="none" spc="0" normalizeH="0" baseline="0" noProof="0" dirty="0">
              <a:ln>
                <a:noFill/>
              </a:ln>
              <a:solidFill>
                <a:srgbClr val="E7E6E6"/>
              </a:solidFill>
              <a:effectLst/>
              <a:uLnTx/>
              <a:uFillTx/>
              <a:latin typeface="Arial Narrow" panose="020B0606020202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i-FI" sz="4800" b="1" i="0" u="none" strike="noStrike" kern="1200" cap="none" spc="0" normalizeH="0" baseline="0" noProof="0" dirty="0">
              <a:ln>
                <a:noFill/>
              </a:ln>
              <a:solidFill>
                <a:srgbClr val="EB701D"/>
              </a:solidFill>
              <a:effectLst/>
              <a:uLnTx/>
              <a:uFillTx/>
              <a:latin typeface="Calibri" panose="020F0502020204030204"/>
              <a:ea typeface="+mn-ea"/>
              <a:cs typeface="+mn-cs"/>
            </a:endParaRPr>
          </a:p>
        </p:txBody>
      </p:sp>
      <p:pic>
        <p:nvPicPr>
          <p:cNvPr id="14" name="Imagen 4">
            <a:extLst>
              <a:ext uri="{FF2B5EF4-FFF2-40B4-BE49-F238E27FC236}">
                <a16:creationId xmlns:a16="http://schemas.microsoft.com/office/drawing/2014/main" id="{542E9BFA-ACC5-4F4E-9FA6-ED42A81D031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244" y="-1"/>
            <a:ext cx="8077116" cy="6400797"/>
          </a:xfrm>
          <a:prstGeom prst="rect">
            <a:avLst/>
          </a:prstGeom>
        </p:spPr>
      </p:pic>
      <p:grpSp>
        <p:nvGrpSpPr>
          <p:cNvPr id="15" name="Ryhmä 14">
            <a:extLst>
              <a:ext uri="{FF2B5EF4-FFF2-40B4-BE49-F238E27FC236}">
                <a16:creationId xmlns:a16="http://schemas.microsoft.com/office/drawing/2014/main" id="{6C26BAB5-4286-4A56-9478-F338F411A564}"/>
              </a:ext>
            </a:extLst>
          </p:cNvPr>
          <p:cNvGrpSpPr/>
          <p:nvPr/>
        </p:nvGrpSpPr>
        <p:grpSpPr>
          <a:xfrm>
            <a:off x="8385909" y="165973"/>
            <a:ext cx="3607804" cy="566573"/>
            <a:chOff x="1419496" y="647361"/>
            <a:chExt cx="6744641" cy="969476"/>
          </a:xfrm>
        </p:grpSpPr>
        <p:pic>
          <p:nvPicPr>
            <p:cNvPr id="16" name="Picture 9">
              <a:extLst>
                <a:ext uri="{FF2B5EF4-FFF2-40B4-BE49-F238E27FC236}">
                  <a16:creationId xmlns:a16="http://schemas.microsoft.com/office/drawing/2014/main" id="{49D51DC1-48D5-4FC7-A8DC-4FB1B2496E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9496" y="683257"/>
              <a:ext cx="6744641" cy="933580"/>
            </a:xfrm>
            <a:prstGeom prst="rect">
              <a:avLst/>
            </a:prstGeom>
          </p:spPr>
        </p:pic>
        <p:pic>
          <p:nvPicPr>
            <p:cNvPr id="18" name="Picture 5" descr="Logo, company name&#10;&#10;Description automatically generated">
              <a:extLst>
                <a:ext uri="{FF2B5EF4-FFF2-40B4-BE49-F238E27FC236}">
                  <a16:creationId xmlns:a16="http://schemas.microsoft.com/office/drawing/2014/main" id="{E5527B5A-6FAC-4542-87B4-7656D4AC6E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4366" y="647361"/>
              <a:ext cx="1013057" cy="965984"/>
            </a:xfrm>
            <a:prstGeom prst="rect">
              <a:avLst/>
            </a:prstGeom>
          </p:spPr>
        </p:pic>
      </p:grpSp>
      <p:sp>
        <p:nvSpPr>
          <p:cNvPr id="12" name="Tekstiruutu 11">
            <a:extLst>
              <a:ext uri="{FF2B5EF4-FFF2-40B4-BE49-F238E27FC236}">
                <a16:creationId xmlns:a16="http://schemas.microsoft.com/office/drawing/2014/main" id="{3BAB6EA8-AB65-46D7-B935-2B37DAEE78D8}"/>
              </a:ext>
            </a:extLst>
          </p:cNvPr>
          <p:cNvSpPr txBox="1"/>
          <p:nvPr/>
        </p:nvSpPr>
        <p:spPr>
          <a:xfrm>
            <a:off x="192322" y="6490975"/>
            <a:ext cx="1183042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lato-light"/>
                <a:ea typeface="+mn-ea"/>
                <a:cs typeface="+mn-cs"/>
              </a:rPr>
              <a:t>A EUROPEAN COMPETENCE FRAMEWORK FOR A LOW CARBON ECONOMY AND SUSTAINABILITY THROUGH EDUCATION</a:t>
            </a:r>
            <a:endParaRPr kumimoji="0" lang="fi-FI"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Imagen 4">
            <a:extLst>
              <a:ext uri="{FF2B5EF4-FFF2-40B4-BE49-F238E27FC236}">
                <a16:creationId xmlns:a16="http://schemas.microsoft.com/office/drawing/2014/main" id="{3F102A23-C5D1-EA89-1BBD-07E55CEAA74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244" y="-72572"/>
            <a:ext cx="8077116" cy="6400797"/>
          </a:xfrm>
          <a:prstGeom prst="rect">
            <a:avLst/>
          </a:prstGeom>
        </p:spPr>
      </p:pic>
    </p:spTree>
    <p:extLst>
      <p:ext uri="{BB962C8B-B14F-4D97-AF65-F5344CB8AC3E}">
        <p14:creationId xmlns:p14="http://schemas.microsoft.com/office/powerpoint/2010/main" val="2790293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Lähikuva versoista, jotka kasvavat kivien halkeamista">
            <a:extLst>
              <a:ext uri="{FF2B5EF4-FFF2-40B4-BE49-F238E27FC236}">
                <a16:creationId xmlns:a16="http://schemas.microsoft.com/office/drawing/2014/main" id="{6E820D16-E7BF-D87A-35E7-5750B0D6FA0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541819" y="0"/>
            <a:ext cx="6650181" cy="6858000"/>
          </a:xfrm>
          <a:prstGeom prst="rect">
            <a:avLst/>
          </a:prstGeom>
          <a:gradFill>
            <a:gsLst>
              <a:gs pos="0">
                <a:schemeClr val="bg1"/>
              </a:gs>
              <a:gs pos="19000">
                <a:srgbClr val="FFFFFF">
                  <a:alpha val="86000"/>
                </a:srgbClr>
              </a:gs>
              <a:gs pos="83000">
                <a:schemeClr val="bg1">
                  <a:alpha val="39000"/>
                </a:schemeClr>
              </a:gs>
              <a:gs pos="100000">
                <a:schemeClr val="bg1">
                  <a:alpha val="0"/>
                </a:schemeClr>
              </a:gs>
            </a:gsLst>
            <a:lin ang="5400000" scaled="0"/>
          </a:gradFill>
        </p:spPr>
      </p:pic>
      <p:sp>
        <p:nvSpPr>
          <p:cNvPr id="8" name="Suorakulmio 7">
            <a:extLst>
              <a:ext uri="{FF2B5EF4-FFF2-40B4-BE49-F238E27FC236}">
                <a16:creationId xmlns:a16="http://schemas.microsoft.com/office/drawing/2014/main" id="{849A741C-3B5D-DE0C-069C-E395985CCBB9}"/>
              </a:ext>
            </a:extLst>
          </p:cNvPr>
          <p:cNvSpPr/>
          <p:nvPr/>
        </p:nvSpPr>
        <p:spPr>
          <a:xfrm>
            <a:off x="5541818" y="0"/>
            <a:ext cx="6650181" cy="6858000"/>
          </a:xfrm>
          <a:prstGeom prst="rect">
            <a:avLst/>
          </a:prstGeom>
          <a:gradFill>
            <a:gsLst>
              <a:gs pos="0">
                <a:schemeClr val="bg1"/>
              </a:gs>
              <a:gs pos="35000">
                <a:srgbClr val="FFFFFF">
                  <a:alpha val="77000"/>
                </a:srgbClr>
              </a:gs>
              <a:gs pos="63000">
                <a:schemeClr val="bg1">
                  <a:alpha val="0"/>
                </a:schemeClr>
              </a:gs>
              <a:gs pos="100000">
                <a:schemeClr val="bg1">
                  <a:alpha val="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1E0CCF90-4D8B-4502-9F86-4C5E3BB4061F}"/>
              </a:ext>
            </a:extLst>
          </p:cNvPr>
          <p:cNvSpPr>
            <a:spLocks noGrp="1"/>
          </p:cNvSpPr>
          <p:nvPr>
            <p:ph type="title"/>
          </p:nvPr>
        </p:nvSpPr>
        <p:spPr>
          <a:xfrm>
            <a:off x="171785" y="111470"/>
            <a:ext cx="9720072" cy="437170"/>
          </a:xfrm>
        </p:spPr>
        <p:txBody>
          <a:bodyPr>
            <a:normAutofit/>
          </a:bodyPr>
          <a:lstStyle/>
          <a:p>
            <a:r>
              <a:rPr lang="fi-FI" sz="2400" err="1"/>
              <a:t>Step</a:t>
            </a:r>
            <a:r>
              <a:rPr lang="fi-FI" sz="2400"/>
              <a:t> 3. </a:t>
            </a:r>
            <a:r>
              <a:rPr lang="fi-FI" sz="2400" err="1"/>
              <a:t>visions</a:t>
            </a:r>
            <a:endParaRPr lang="fi-FI" sz="2000"/>
          </a:p>
        </p:txBody>
      </p:sp>
      <p:sp>
        <p:nvSpPr>
          <p:cNvPr id="3" name="Content Placeholder 2">
            <a:extLst>
              <a:ext uri="{FF2B5EF4-FFF2-40B4-BE49-F238E27FC236}">
                <a16:creationId xmlns:a16="http://schemas.microsoft.com/office/drawing/2014/main" id="{9C0939B5-C960-4A4D-8AD2-C75941B880ED}"/>
              </a:ext>
            </a:extLst>
          </p:cNvPr>
          <p:cNvSpPr>
            <a:spLocks noGrp="1"/>
          </p:cNvSpPr>
          <p:nvPr>
            <p:ph idx="1"/>
          </p:nvPr>
        </p:nvSpPr>
        <p:spPr>
          <a:xfrm>
            <a:off x="498588" y="2606040"/>
            <a:ext cx="9066466" cy="4046220"/>
          </a:xfrm>
        </p:spPr>
        <p:txBody>
          <a:bodyPr vert="horz" lIns="45720" tIns="45720" rIns="45720" bIns="45720" rtlCol="0" anchor="t">
            <a:normAutofit/>
          </a:bodyPr>
          <a:lstStyle/>
          <a:p>
            <a:pPr marL="363220" indent="-363220">
              <a:buFont typeface="Arial" panose="020B0604020202020204" pitchFamily="34" charset="0"/>
              <a:buChar char="•"/>
            </a:pPr>
            <a:r>
              <a:rPr lang="fi-FI" sz="2800" err="1"/>
              <a:t>What</a:t>
            </a:r>
            <a:r>
              <a:rPr lang="fi-FI" sz="2800"/>
              <a:t> </a:t>
            </a:r>
            <a:r>
              <a:rPr lang="fi-FI" sz="2800" err="1"/>
              <a:t>are</a:t>
            </a:r>
            <a:r>
              <a:rPr lang="fi-FI" sz="2800"/>
              <a:t> </a:t>
            </a:r>
            <a:r>
              <a:rPr lang="fi-FI" sz="2800" err="1"/>
              <a:t>the</a:t>
            </a:r>
            <a:r>
              <a:rPr lang="fi-FI" sz="2800"/>
              <a:t> </a:t>
            </a:r>
            <a:r>
              <a:rPr lang="fi-FI" sz="2800" err="1"/>
              <a:t>barriers</a:t>
            </a:r>
            <a:r>
              <a:rPr lang="fi-FI" sz="2800"/>
              <a:t> and </a:t>
            </a:r>
            <a:r>
              <a:rPr lang="fi-FI" sz="2800" err="1"/>
              <a:t>what</a:t>
            </a:r>
            <a:r>
              <a:rPr lang="fi-FI" sz="2800"/>
              <a:t> </a:t>
            </a:r>
            <a:r>
              <a:rPr lang="fi-FI" sz="2800" err="1"/>
              <a:t>helps</a:t>
            </a:r>
            <a:r>
              <a:rPr lang="fi-FI" sz="2800"/>
              <a:t> us to </a:t>
            </a:r>
            <a:r>
              <a:rPr lang="fi-FI" sz="2800" err="1"/>
              <a:t>adapt</a:t>
            </a:r>
            <a:r>
              <a:rPr lang="fi-FI" sz="2800"/>
              <a:t> in </a:t>
            </a:r>
            <a:r>
              <a:rPr lang="fi-FI" sz="2800" err="1"/>
              <a:t>changes</a:t>
            </a:r>
            <a:r>
              <a:rPr lang="fi-FI" sz="2800"/>
              <a:t>? </a:t>
            </a:r>
            <a:endParaRPr lang="fi-FI"/>
          </a:p>
          <a:p>
            <a:pPr marL="363220" indent="-363220">
              <a:buFont typeface="Arial" panose="020B0604020202020204" pitchFamily="34" charset="0"/>
              <a:buChar char="•"/>
            </a:pPr>
            <a:r>
              <a:rPr lang="fi-FI" sz="2800" err="1"/>
              <a:t>Space</a:t>
            </a:r>
            <a:r>
              <a:rPr lang="fi-FI" sz="2800"/>
              <a:t> for </a:t>
            </a:r>
            <a:r>
              <a:rPr lang="fi-FI" sz="2800" err="1"/>
              <a:t>expressing</a:t>
            </a:r>
            <a:r>
              <a:rPr lang="fi-FI" sz="2800"/>
              <a:t> </a:t>
            </a:r>
            <a:r>
              <a:rPr lang="fi-FI" sz="2800" err="1"/>
              <a:t>concerns</a:t>
            </a:r>
            <a:r>
              <a:rPr lang="fi-FI" sz="2800"/>
              <a:t>, </a:t>
            </a:r>
            <a:r>
              <a:rPr lang="fi-FI" sz="2800" err="1"/>
              <a:t>comparing</a:t>
            </a:r>
            <a:r>
              <a:rPr lang="fi-FI" sz="2800"/>
              <a:t> </a:t>
            </a:r>
            <a:r>
              <a:rPr lang="fi-FI" sz="2800" err="1"/>
              <a:t>alternative</a:t>
            </a:r>
            <a:r>
              <a:rPr lang="fi-FI" sz="2800"/>
              <a:t> </a:t>
            </a:r>
            <a:r>
              <a:rPr lang="fi-FI" sz="2800" err="1"/>
              <a:t>solutions</a:t>
            </a:r>
            <a:r>
              <a:rPr lang="fi-FI" sz="2800"/>
              <a:t> and </a:t>
            </a:r>
            <a:r>
              <a:rPr lang="fi-FI" sz="2800" err="1"/>
              <a:t>outcomes</a:t>
            </a:r>
            <a:r>
              <a:rPr lang="fi-FI" sz="2800"/>
              <a:t>, </a:t>
            </a:r>
            <a:r>
              <a:rPr lang="fi-FI" sz="2800" err="1"/>
              <a:t>interventions</a:t>
            </a:r>
            <a:endParaRPr lang="fi-FI" sz="2800"/>
          </a:p>
          <a:p>
            <a:pPr marL="363220" indent="-363220">
              <a:buFont typeface="Arial" panose="020B0604020202020204" pitchFamily="34" charset="0"/>
              <a:buChar char="•"/>
            </a:pPr>
            <a:r>
              <a:rPr lang="fi-FI" sz="2800" err="1"/>
              <a:t>Consider</a:t>
            </a:r>
            <a:r>
              <a:rPr lang="fi-FI" sz="2800"/>
              <a:t> </a:t>
            </a:r>
            <a:r>
              <a:rPr lang="fi-FI" sz="2800" err="1"/>
              <a:t>different</a:t>
            </a:r>
            <a:r>
              <a:rPr lang="fi-FI" sz="2800"/>
              <a:t> </a:t>
            </a:r>
            <a:r>
              <a:rPr lang="fi-FI" sz="2800" err="1"/>
              <a:t>stakeholders</a:t>
            </a:r>
            <a:r>
              <a:rPr lang="fi-FI" sz="2800"/>
              <a:t> </a:t>
            </a:r>
            <a:r>
              <a:rPr lang="fi-FI" sz="2800" err="1"/>
              <a:t>emotions</a:t>
            </a:r>
            <a:r>
              <a:rPr lang="fi-FI" sz="2800"/>
              <a:t>, </a:t>
            </a:r>
            <a:r>
              <a:rPr lang="fi-FI" sz="2800" err="1"/>
              <a:t>attitudes</a:t>
            </a:r>
            <a:r>
              <a:rPr lang="fi-FI" sz="2800"/>
              <a:t>, </a:t>
            </a:r>
            <a:r>
              <a:rPr lang="fi-FI" sz="2800" err="1"/>
              <a:t>behaviour</a:t>
            </a:r>
            <a:r>
              <a:rPr lang="fi-FI" sz="2800"/>
              <a:t>, and </a:t>
            </a:r>
            <a:r>
              <a:rPr lang="fi-FI" sz="2800" err="1"/>
              <a:t>structures</a:t>
            </a:r>
            <a:r>
              <a:rPr lang="fi-FI" sz="2800"/>
              <a:t> </a:t>
            </a:r>
            <a:r>
              <a:rPr lang="fi-FI" sz="2800" err="1"/>
              <a:t>that</a:t>
            </a:r>
            <a:r>
              <a:rPr lang="fi-FI" sz="2800"/>
              <a:t> </a:t>
            </a:r>
            <a:r>
              <a:rPr lang="fi-FI" sz="2800" err="1"/>
              <a:t>are</a:t>
            </a:r>
            <a:r>
              <a:rPr lang="fi-FI" sz="2800"/>
              <a:t> </a:t>
            </a:r>
            <a:r>
              <a:rPr lang="fi-FI" sz="2800" err="1"/>
              <a:t>needed</a:t>
            </a:r>
            <a:r>
              <a:rPr lang="fi-FI" sz="2800"/>
              <a:t> for </a:t>
            </a:r>
            <a:r>
              <a:rPr lang="fi-FI" sz="2800" err="1"/>
              <a:t>change</a:t>
            </a:r>
            <a:r>
              <a:rPr lang="fi-FI" sz="2800"/>
              <a:t> </a:t>
            </a:r>
          </a:p>
          <a:p>
            <a:pPr marL="363220" indent="-363220">
              <a:buFont typeface="Arial" panose="020B0604020202020204" pitchFamily="34" charset="0"/>
              <a:buChar char="•"/>
            </a:pPr>
            <a:r>
              <a:rPr lang="fi-FI" sz="2800" err="1"/>
              <a:t>Strengthening</a:t>
            </a:r>
            <a:r>
              <a:rPr lang="fi-FI" sz="2800"/>
              <a:t> </a:t>
            </a:r>
            <a:r>
              <a:rPr lang="fi-FI" sz="2800" err="1"/>
              <a:t>collective</a:t>
            </a:r>
            <a:r>
              <a:rPr lang="fi-FI" sz="2800"/>
              <a:t> </a:t>
            </a:r>
            <a:r>
              <a:rPr lang="fi-FI" sz="2800" err="1"/>
              <a:t>hope</a:t>
            </a:r>
            <a:r>
              <a:rPr lang="fi-FI" sz="2800"/>
              <a:t> </a:t>
            </a:r>
          </a:p>
          <a:p>
            <a:pPr marL="363220" indent="-363220">
              <a:buFont typeface="Arial" panose="020B0604020202020204" pitchFamily="34" charset="0"/>
              <a:buChar char="•"/>
            </a:pPr>
            <a:endParaRPr lang="fi-FI" sz="2800"/>
          </a:p>
          <a:p>
            <a:pPr marL="0" indent="0">
              <a:buNone/>
            </a:pPr>
            <a:endParaRPr lang="fi-FI" sz="2800">
              <a:latin typeface="Lato" panose="020F0502020204030203" pitchFamily="34" charset="0"/>
              <a:ea typeface="Lato" panose="020F0502020204030203" pitchFamily="34" charset="0"/>
              <a:cs typeface="Times New Roman" panose="02020603050405020304" pitchFamily="18" charset="0"/>
            </a:endParaRPr>
          </a:p>
          <a:p>
            <a:pPr>
              <a:buFont typeface="Arial" panose="020B0604020202020204" pitchFamily="34" charset="0"/>
              <a:buChar char="•"/>
            </a:pPr>
            <a:endParaRPr lang="fi-FI" sz="2800">
              <a:effectLst/>
              <a:latin typeface="Tw Cen MT" panose="020B0602020104020603"/>
              <a:ea typeface="Lato" panose="020F0502020204030203"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7A04AB88-7894-1418-235C-AA7F63E78C09}"/>
              </a:ext>
            </a:extLst>
          </p:cNvPr>
          <p:cNvSpPr txBox="1">
            <a:spLocks/>
          </p:cNvSpPr>
          <p:nvPr/>
        </p:nvSpPr>
        <p:spPr>
          <a:xfrm>
            <a:off x="935873" y="480030"/>
            <a:ext cx="97200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fi-FI" sz="6000" err="1"/>
              <a:t>making</a:t>
            </a:r>
            <a:r>
              <a:rPr lang="fi-FI" sz="6000"/>
              <a:t> a </a:t>
            </a:r>
            <a:r>
              <a:rPr lang="fi-FI" sz="6000" err="1"/>
              <a:t>change</a:t>
            </a:r>
            <a:r>
              <a:rPr lang="fi-FI" sz="6000"/>
              <a:t> is </a:t>
            </a:r>
            <a:r>
              <a:rPr lang="fi-FI" sz="6000" err="1"/>
              <a:t>not</a:t>
            </a:r>
            <a:r>
              <a:rPr lang="fi-FI" sz="6000"/>
              <a:t> </a:t>
            </a:r>
            <a:r>
              <a:rPr lang="fi-FI" sz="6000" err="1"/>
              <a:t>easy</a:t>
            </a:r>
            <a:r>
              <a:rPr lang="fi-FI" sz="6000"/>
              <a:t>!</a:t>
            </a:r>
          </a:p>
          <a:p>
            <a:pPr marL="0" marR="0" lvl="0" indent="0" defTabSz="914400" rtl="0" eaLnBrk="1" fontAlgn="auto" latinLnBrk="0" hangingPunct="1">
              <a:lnSpc>
                <a:spcPct val="100000"/>
              </a:lnSpc>
              <a:spcBef>
                <a:spcPts val="0"/>
              </a:spcBef>
              <a:spcAft>
                <a:spcPts val="0"/>
              </a:spcAft>
              <a:buClrTx/>
              <a:buSzTx/>
              <a:buFontTx/>
              <a:buNone/>
              <a:tabLst/>
              <a:defRPr/>
            </a:pPr>
            <a:r>
              <a:rPr lang="en-US" sz="3200"/>
              <a:t>Emotional, cognitive and behavioral adaptability</a:t>
            </a:r>
            <a:endParaRPr lang="fi-FI" sz="3200"/>
          </a:p>
        </p:txBody>
      </p:sp>
      <p:pic>
        <p:nvPicPr>
          <p:cNvPr id="5" name="Kuva 4">
            <a:extLst>
              <a:ext uri="{FF2B5EF4-FFF2-40B4-BE49-F238E27FC236}">
                <a16:creationId xmlns:a16="http://schemas.microsoft.com/office/drawing/2014/main" id="{375419ED-03D0-6F1A-4C36-4D75670B62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1703" y="111470"/>
            <a:ext cx="716963" cy="702430"/>
          </a:xfrm>
          <a:prstGeom prst="rect">
            <a:avLst/>
          </a:prstGeom>
        </p:spPr>
      </p:pic>
    </p:spTree>
    <p:extLst>
      <p:ext uri="{BB962C8B-B14F-4D97-AF65-F5344CB8AC3E}">
        <p14:creationId xmlns:p14="http://schemas.microsoft.com/office/powerpoint/2010/main" val="8830104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Värikäs värit ja siveltimet">
            <a:extLst>
              <a:ext uri="{FF2B5EF4-FFF2-40B4-BE49-F238E27FC236}">
                <a16:creationId xmlns:a16="http://schemas.microsoft.com/office/drawing/2014/main" id="{F23A06F5-DF26-ECCB-420C-914B00A171F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
            <a:ext cx="12288982" cy="6858000"/>
          </a:xfrm>
          <a:prstGeom prst="rect">
            <a:avLst/>
          </a:prstGeom>
        </p:spPr>
      </p:pic>
      <p:sp>
        <p:nvSpPr>
          <p:cNvPr id="2" name="Title 1">
            <a:extLst>
              <a:ext uri="{FF2B5EF4-FFF2-40B4-BE49-F238E27FC236}">
                <a16:creationId xmlns:a16="http://schemas.microsoft.com/office/drawing/2014/main" id="{1E0CCF90-4D8B-4502-9F86-4C5E3BB4061F}"/>
              </a:ext>
            </a:extLst>
          </p:cNvPr>
          <p:cNvSpPr>
            <a:spLocks noGrp="1"/>
          </p:cNvSpPr>
          <p:nvPr>
            <p:ph type="title"/>
          </p:nvPr>
        </p:nvSpPr>
        <p:spPr>
          <a:xfrm>
            <a:off x="171785" y="111470"/>
            <a:ext cx="9720072" cy="437170"/>
          </a:xfrm>
        </p:spPr>
        <p:txBody>
          <a:bodyPr>
            <a:normAutofit/>
          </a:bodyPr>
          <a:lstStyle/>
          <a:p>
            <a:r>
              <a:rPr lang="fi-FI" sz="2400" err="1"/>
              <a:t>Step</a:t>
            </a:r>
            <a:r>
              <a:rPr lang="fi-FI" sz="2400"/>
              <a:t> 3. </a:t>
            </a:r>
            <a:r>
              <a:rPr lang="fi-FI" sz="2400" err="1"/>
              <a:t>visions</a:t>
            </a:r>
            <a:endParaRPr lang="fi-FI" sz="2000"/>
          </a:p>
        </p:txBody>
      </p:sp>
      <p:sp>
        <p:nvSpPr>
          <p:cNvPr id="3" name="Content Placeholder 2">
            <a:extLst>
              <a:ext uri="{FF2B5EF4-FFF2-40B4-BE49-F238E27FC236}">
                <a16:creationId xmlns:a16="http://schemas.microsoft.com/office/drawing/2014/main" id="{9C0939B5-C960-4A4D-8AD2-C75941B880ED}"/>
              </a:ext>
            </a:extLst>
          </p:cNvPr>
          <p:cNvSpPr>
            <a:spLocks noGrp="1"/>
          </p:cNvSpPr>
          <p:nvPr>
            <p:ph idx="1"/>
          </p:nvPr>
        </p:nvSpPr>
        <p:spPr>
          <a:xfrm>
            <a:off x="1024128" y="2402145"/>
            <a:ext cx="8660200" cy="3426247"/>
          </a:xfrm>
          <a:gradFill>
            <a:gsLst>
              <a:gs pos="0">
                <a:schemeClr val="bg1">
                  <a:alpha val="38000"/>
                </a:schemeClr>
              </a:gs>
              <a:gs pos="77000">
                <a:schemeClr val="bg1">
                  <a:alpha val="54000"/>
                </a:schemeClr>
              </a:gs>
              <a:gs pos="100000">
                <a:schemeClr val="bg1">
                  <a:alpha val="0"/>
                </a:schemeClr>
              </a:gs>
            </a:gsLst>
            <a:path path="shape">
              <a:fillToRect l="50000" t="50000" r="50000" b="50000"/>
            </a:path>
          </a:gradFill>
        </p:spPr>
        <p:txBody>
          <a:bodyPr vert="horz" lIns="45720" tIns="45720" rIns="45720" bIns="45720" rtlCol="0" anchor="t">
            <a:normAutofit/>
          </a:bodyPr>
          <a:lstStyle/>
          <a:p>
            <a:pPr marL="363220" indent="-363220">
              <a:buFont typeface="Arial" panose="020B0604020202020204" pitchFamily="34" charset="0"/>
              <a:buChar char="•"/>
            </a:pPr>
            <a:r>
              <a:rPr lang="fi-FI" sz="2800" err="1"/>
              <a:t>Complex</a:t>
            </a:r>
            <a:r>
              <a:rPr lang="fi-FI" sz="2800"/>
              <a:t> </a:t>
            </a:r>
            <a:r>
              <a:rPr lang="fi-FI" sz="2800" err="1"/>
              <a:t>problems</a:t>
            </a:r>
            <a:r>
              <a:rPr lang="fi-FI" sz="2800"/>
              <a:t> </a:t>
            </a:r>
            <a:r>
              <a:rPr lang="fi-FI" sz="2800" err="1"/>
              <a:t>demand</a:t>
            </a:r>
            <a:r>
              <a:rPr lang="fi-FI" sz="2800"/>
              <a:t> </a:t>
            </a:r>
            <a:r>
              <a:rPr lang="fi-FI" sz="2800" err="1"/>
              <a:t>creative</a:t>
            </a:r>
            <a:r>
              <a:rPr lang="fi-FI" sz="2800"/>
              <a:t> </a:t>
            </a:r>
            <a:r>
              <a:rPr lang="fi-FI" sz="2800" err="1"/>
              <a:t>solutions</a:t>
            </a:r>
            <a:endParaRPr lang="fi-FI" sz="2800"/>
          </a:p>
          <a:p>
            <a:pPr marL="363220" indent="-363220">
              <a:buFont typeface="Arial" panose="020B0604020202020204" pitchFamily="34" charset="0"/>
              <a:buChar char="•"/>
            </a:pPr>
            <a:r>
              <a:rPr lang="fi-FI" sz="2800" err="1"/>
              <a:t>Apply</a:t>
            </a:r>
            <a:r>
              <a:rPr lang="fi-FI" sz="2800"/>
              <a:t> </a:t>
            </a:r>
            <a:r>
              <a:rPr lang="fi-FI" sz="2800" err="1"/>
              <a:t>different</a:t>
            </a:r>
            <a:r>
              <a:rPr lang="fi-FI" sz="2800"/>
              <a:t> </a:t>
            </a:r>
            <a:r>
              <a:rPr lang="fi-FI" sz="2800" err="1"/>
              <a:t>ways</a:t>
            </a:r>
            <a:r>
              <a:rPr lang="fi-FI" sz="2800"/>
              <a:t> of </a:t>
            </a:r>
            <a:r>
              <a:rPr lang="fi-FI" sz="2800" err="1"/>
              <a:t>knowing</a:t>
            </a:r>
            <a:r>
              <a:rPr lang="fi-FI" sz="2800"/>
              <a:t> (</a:t>
            </a:r>
            <a:r>
              <a:rPr lang="fi-FI" sz="2800" err="1"/>
              <a:t>cognitive</a:t>
            </a:r>
            <a:r>
              <a:rPr lang="fi-FI" sz="2800"/>
              <a:t>, </a:t>
            </a:r>
            <a:r>
              <a:rPr lang="fi-FI" sz="2800" err="1"/>
              <a:t>critical</a:t>
            </a:r>
            <a:r>
              <a:rPr lang="fi-FI" sz="2800"/>
              <a:t>, </a:t>
            </a:r>
            <a:r>
              <a:rPr lang="fi-FI" sz="2800" err="1"/>
              <a:t>creative</a:t>
            </a:r>
            <a:r>
              <a:rPr lang="fi-FI" sz="2800"/>
              <a:t>, and </a:t>
            </a:r>
            <a:r>
              <a:rPr lang="fi-FI" sz="2800" err="1"/>
              <a:t>intuitive</a:t>
            </a:r>
            <a:r>
              <a:rPr lang="fi-FI" sz="2800"/>
              <a:t>)</a:t>
            </a:r>
          </a:p>
          <a:p>
            <a:pPr marL="363220" indent="-363220">
              <a:buFont typeface="Arial" panose="020B0604020202020204" pitchFamily="34" charset="0"/>
              <a:buChar char="•"/>
            </a:pPr>
            <a:r>
              <a:rPr lang="fi-FI" sz="2800"/>
              <a:t>Cross-</a:t>
            </a:r>
            <a:r>
              <a:rPr lang="fi-FI" sz="2800" err="1"/>
              <a:t>curricular</a:t>
            </a:r>
            <a:r>
              <a:rPr lang="fi-FI" sz="2800"/>
              <a:t>, </a:t>
            </a:r>
            <a:r>
              <a:rPr lang="fi-FI" sz="2800" err="1"/>
              <a:t>transdisciplinary</a:t>
            </a:r>
            <a:r>
              <a:rPr lang="fi-FI" sz="2800"/>
              <a:t> </a:t>
            </a:r>
            <a:r>
              <a:rPr lang="fi-FI" sz="2800" err="1"/>
              <a:t>knowing</a:t>
            </a:r>
            <a:endParaRPr lang="fi-FI" sz="2800"/>
          </a:p>
          <a:p>
            <a:pPr marL="363220" indent="-363220">
              <a:buFont typeface="Arial" panose="020B0604020202020204" pitchFamily="34" charset="0"/>
              <a:buChar char="•"/>
            </a:pPr>
            <a:r>
              <a:rPr lang="fi-FI" sz="2800" err="1"/>
              <a:t>Inquiry-based</a:t>
            </a:r>
            <a:r>
              <a:rPr lang="fi-FI" sz="2800"/>
              <a:t> and </a:t>
            </a:r>
            <a:r>
              <a:rPr lang="fi-FI" sz="2800" err="1"/>
              <a:t>phenomenon-based</a:t>
            </a:r>
            <a:r>
              <a:rPr lang="fi-FI" sz="2800"/>
              <a:t> </a:t>
            </a:r>
            <a:r>
              <a:rPr lang="fi-FI" sz="2800" err="1"/>
              <a:t>learning</a:t>
            </a:r>
            <a:r>
              <a:rPr lang="fi-FI" sz="2800"/>
              <a:t> </a:t>
            </a:r>
          </a:p>
          <a:p>
            <a:pPr marL="363220" indent="-363220">
              <a:buFont typeface="Arial" panose="020B0604020202020204" pitchFamily="34" charset="0"/>
              <a:buChar char="•"/>
            </a:pPr>
            <a:r>
              <a:rPr lang="fi-FI" sz="2800"/>
              <a:t>Focus on </a:t>
            </a:r>
            <a:r>
              <a:rPr lang="fi-FI" sz="2800" err="1"/>
              <a:t>real</a:t>
            </a:r>
            <a:r>
              <a:rPr lang="fi-FI" sz="2800"/>
              <a:t>-life </a:t>
            </a:r>
            <a:r>
              <a:rPr lang="fi-FI" sz="2800" err="1"/>
              <a:t>issues</a:t>
            </a:r>
            <a:endParaRPr lang="fi-FI" sz="2800"/>
          </a:p>
          <a:p>
            <a:pPr marL="363220" indent="-363220">
              <a:buFont typeface="Arial" panose="020B0604020202020204" pitchFamily="34" charset="0"/>
              <a:buChar char="•"/>
            </a:pPr>
            <a:endParaRPr lang="fi-FI" sz="2800"/>
          </a:p>
          <a:p>
            <a:pPr marL="0" indent="0">
              <a:buNone/>
            </a:pPr>
            <a:endParaRPr lang="fi-FI" sz="1800">
              <a:effectLst/>
              <a:latin typeface="Lato" panose="020F0502020204030203" pitchFamily="34" charset="0"/>
              <a:ea typeface="Lato" panose="020F0502020204030203" pitchFamily="34" charset="0"/>
              <a:cs typeface="Times New Roman" panose="02020603050405020304" pitchFamily="18" charset="0"/>
            </a:endParaRPr>
          </a:p>
          <a:p>
            <a:pPr algn="l">
              <a:buFont typeface="Arial" panose="020B0604020202020204" pitchFamily="34" charset="0"/>
              <a:buChar char="•"/>
            </a:pPr>
            <a:endParaRPr lang="fi-FI" sz="2800"/>
          </a:p>
        </p:txBody>
      </p:sp>
      <p:sp>
        <p:nvSpPr>
          <p:cNvPr id="4" name="Title 1">
            <a:extLst>
              <a:ext uri="{FF2B5EF4-FFF2-40B4-BE49-F238E27FC236}">
                <a16:creationId xmlns:a16="http://schemas.microsoft.com/office/drawing/2014/main" id="{7A04AB88-7894-1418-235C-AA7F63E78C09}"/>
              </a:ext>
            </a:extLst>
          </p:cNvPr>
          <p:cNvSpPr txBox="1">
            <a:spLocks/>
          </p:cNvSpPr>
          <p:nvPr/>
        </p:nvSpPr>
        <p:spPr>
          <a:xfrm>
            <a:off x="935873" y="548640"/>
            <a:ext cx="8402091" cy="1499616"/>
          </a:xfrm>
          <a:prstGeom prst="rect">
            <a:avLst/>
          </a:prstGeom>
          <a:gradFill>
            <a:gsLst>
              <a:gs pos="0">
                <a:schemeClr val="bg1">
                  <a:alpha val="38000"/>
                </a:schemeClr>
              </a:gs>
              <a:gs pos="77000">
                <a:schemeClr val="bg1">
                  <a:alpha val="54000"/>
                </a:schemeClr>
              </a:gs>
              <a:gs pos="100000">
                <a:schemeClr val="bg1">
                  <a:alpha val="0"/>
                </a:schemeClr>
              </a:gs>
            </a:gsLst>
            <a:path path="shape">
              <a:fillToRect l="50000" t="50000" r="50000" b="50000"/>
            </a:path>
          </a:gradFill>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fi-FI" sz="6000" err="1"/>
              <a:t>Thinking</a:t>
            </a:r>
            <a:r>
              <a:rPr lang="fi-FI" sz="6000"/>
              <a:t> out of THE box!</a:t>
            </a:r>
          </a:p>
          <a:p>
            <a:pPr marL="0" marR="0" lvl="0" indent="0" defTabSz="914400" rtl="0" eaLnBrk="1" fontAlgn="auto" latinLnBrk="0" hangingPunct="1">
              <a:lnSpc>
                <a:spcPct val="100000"/>
              </a:lnSpc>
              <a:spcBef>
                <a:spcPts val="0"/>
              </a:spcBef>
              <a:spcAft>
                <a:spcPts val="0"/>
              </a:spcAft>
              <a:buClrTx/>
              <a:buSzTx/>
              <a:buFontTx/>
              <a:buNone/>
              <a:tabLst/>
              <a:defRPr/>
            </a:pPr>
            <a:r>
              <a:rPr lang="en-US" sz="3200"/>
              <a:t>Exploration through creative and relational knowing</a:t>
            </a:r>
            <a:endParaRPr lang="fi-FI" sz="3200"/>
          </a:p>
        </p:txBody>
      </p:sp>
      <p:pic>
        <p:nvPicPr>
          <p:cNvPr id="5" name="Kuva 4">
            <a:extLst>
              <a:ext uri="{FF2B5EF4-FFF2-40B4-BE49-F238E27FC236}">
                <a16:creationId xmlns:a16="http://schemas.microsoft.com/office/drawing/2014/main" id="{E502765F-8CA4-2B3D-2A27-7770838ABC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1703" y="111470"/>
            <a:ext cx="716963" cy="702430"/>
          </a:xfrm>
          <a:prstGeom prst="rect">
            <a:avLst/>
          </a:prstGeom>
        </p:spPr>
      </p:pic>
    </p:spTree>
    <p:extLst>
      <p:ext uri="{BB962C8B-B14F-4D97-AF65-F5344CB8AC3E}">
        <p14:creationId xmlns:p14="http://schemas.microsoft.com/office/powerpoint/2010/main" val="1360705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kstiruutu 115">
            <a:extLst>
              <a:ext uri="{FF2B5EF4-FFF2-40B4-BE49-F238E27FC236}">
                <a16:creationId xmlns:a16="http://schemas.microsoft.com/office/drawing/2014/main" id="{C7BB1031-B99A-4808-A133-6DDD1ACFDA56}"/>
              </a:ext>
            </a:extLst>
          </p:cNvPr>
          <p:cNvSpPr txBox="1"/>
          <p:nvPr/>
        </p:nvSpPr>
        <p:spPr>
          <a:xfrm>
            <a:off x="3240029" y="4774873"/>
            <a:ext cx="257590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4472C4"/>
                </a:solidFill>
                <a:effectLst/>
                <a:uLnTx/>
                <a:uFillTx/>
                <a:latin typeface="Tw Cen MT Condensed" panose="020B0606020104020203" pitchFamily="34" charset="0"/>
                <a:ea typeface="+mn-ea"/>
                <a:cs typeface="+mn-cs"/>
              </a:rPr>
              <a:t>CONNECTIONS</a:t>
            </a:r>
          </a:p>
        </p:txBody>
      </p:sp>
      <p:sp>
        <p:nvSpPr>
          <p:cNvPr id="118" name="Tekstiruutu 117">
            <a:extLst>
              <a:ext uri="{FF2B5EF4-FFF2-40B4-BE49-F238E27FC236}">
                <a16:creationId xmlns:a16="http://schemas.microsoft.com/office/drawing/2014/main" id="{5002A2BC-9EB6-4552-80DD-A9A603AA0E91}"/>
              </a:ext>
            </a:extLst>
          </p:cNvPr>
          <p:cNvSpPr txBox="1"/>
          <p:nvPr/>
        </p:nvSpPr>
        <p:spPr>
          <a:xfrm>
            <a:off x="188925" y="4774873"/>
            <a:ext cx="257590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4472C4"/>
                </a:solidFill>
                <a:effectLst/>
                <a:uLnTx/>
                <a:uFillTx/>
                <a:latin typeface="Tw Cen MT Condensed" panose="020B0606020104020203" pitchFamily="34" charset="0"/>
                <a:ea typeface="+mn-ea"/>
                <a:cs typeface="+mn-cs"/>
              </a:rPr>
              <a:t>ENGAGEMENT</a:t>
            </a:r>
            <a:endParaRPr kumimoji="0" lang="en-GB" sz="3600" b="0" i="0" u="none" strike="noStrike" kern="1200" cap="none" spc="0" normalizeH="0" baseline="0" noProof="0">
              <a:ln>
                <a:noFill/>
              </a:ln>
              <a:solidFill>
                <a:srgbClr val="4472C4"/>
              </a:solidFill>
              <a:effectLst/>
              <a:uLnTx/>
              <a:uFillTx/>
              <a:latin typeface="Tw Cen MT Condensed" panose="020B0606020104020203" pitchFamily="34" charset="0"/>
              <a:ea typeface="+mn-ea"/>
              <a:cs typeface="+mn-cs"/>
            </a:endParaRPr>
          </a:p>
        </p:txBody>
      </p:sp>
      <p:sp>
        <p:nvSpPr>
          <p:cNvPr id="119" name="Tekstiruutu 118">
            <a:extLst>
              <a:ext uri="{FF2B5EF4-FFF2-40B4-BE49-F238E27FC236}">
                <a16:creationId xmlns:a16="http://schemas.microsoft.com/office/drawing/2014/main" id="{D2A2379D-7022-42E4-A10A-5C5DF384841A}"/>
              </a:ext>
            </a:extLst>
          </p:cNvPr>
          <p:cNvSpPr txBox="1"/>
          <p:nvPr/>
        </p:nvSpPr>
        <p:spPr>
          <a:xfrm>
            <a:off x="6272645" y="4774873"/>
            <a:ext cx="265877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4472C4"/>
                </a:solidFill>
                <a:effectLst/>
                <a:uLnTx/>
                <a:uFillTx/>
                <a:latin typeface="Tw Cen MT Condensed" panose="020B0606020104020203" pitchFamily="34" charset="0"/>
                <a:ea typeface="+mn-ea"/>
                <a:cs typeface="+mn-cs"/>
              </a:rPr>
              <a:t>VISIONS</a:t>
            </a:r>
            <a:endParaRPr kumimoji="0" lang="en-GB" sz="3600" b="0" i="0" u="none" strike="noStrike" kern="1200" cap="none" spc="0" normalizeH="0" baseline="0" noProof="0">
              <a:ln>
                <a:noFill/>
              </a:ln>
              <a:solidFill>
                <a:srgbClr val="4472C4"/>
              </a:solidFill>
              <a:effectLst/>
              <a:uLnTx/>
              <a:uFillTx/>
              <a:latin typeface="Tw Cen MT Condensed" panose="020B0606020104020203" pitchFamily="34" charset="0"/>
              <a:ea typeface="+mn-ea"/>
              <a:cs typeface="+mn-cs"/>
            </a:endParaRPr>
          </a:p>
        </p:txBody>
      </p:sp>
      <p:grpSp>
        <p:nvGrpSpPr>
          <p:cNvPr id="10" name="Ryhmä 9">
            <a:extLst>
              <a:ext uri="{FF2B5EF4-FFF2-40B4-BE49-F238E27FC236}">
                <a16:creationId xmlns:a16="http://schemas.microsoft.com/office/drawing/2014/main" id="{709066AA-6EFC-83D7-BEA9-3E053D48568A}"/>
              </a:ext>
            </a:extLst>
          </p:cNvPr>
          <p:cNvGrpSpPr/>
          <p:nvPr/>
        </p:nvGrpSpPr>
        <p:grpSpPr>
          <a:xfrm>
            <a:off x="368704" y="1161754"/>
            <a:ext cx="11374786" cy="3239883"/>
            <a:chOff x="368704" y="867377"/>
            <a:chExt cx="11374786" cy="3239883"/>
          </a:xfrm>
        </p:grpSpPr>
        <p:sp>
          <p:nvSpPr>
            <p:cNvPr id="28" name="Kaari 27">
              <a:extLst>
                <a:ext uri="{FF2B5EF4-FFF2-40B4-BE49-F238E27FC236}">
                  <a16:creationId xmlns:a16="http://schemas.microsoft.com/office/drawing/2014/main" id="{B359E1BB-CB67-42D3-AEA4-F91DDF63FA47}"/>
                </a:ext>
              </a:extLst>
            </p:cNvPr>
            <p:cNvSpPr/>
            <p:nvPr/>
          </p:nvSpPr>
          <p:spPr>
            <a:xfrm>
              <a:off x="1059148" y="1278871"/>
              <a:ext cx="3376624" cy="1610021"/>
            </a:xfrm>
            <a:prstGeom prst="arc">
              <a:avLst>
                <a:gd name="adj1" fmla="val 12303244"/>
                <a:gd name="adj2" fmla="val 21251133"/>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Kaari 120">
              <a:extLst>
                <a:ext uri="{FF2B5EF4-FFF2-40B4-BE49-F238E27FC236}">
                  <a16:creationId xmlns:a16="http://schemas.microsoft.com/office/drawing/2014/main" id="{F23779B8-9E5A-4852-8238-1FDA0379B600}"/>
                </a:ext>
              </a:extLst>
            </p:cNvPr>
            <p:cNvSpPr/>
            <p:nvPr/>
          </p:nvSpPr>
          <p:spPr>
            <a:xfrm>
              <a:off x="4420959" y="1280482"/>
              <a:ext cx="3376624" cy="1610021"/>
            </a:xfrm>
            <a:prstGeom prst="arc">
              <a:avLst>
                <a:gd name="adj1" fmla="val 11306643"/>
                <a:gd name="adj2" fmla="val 21251133"/>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Kaari 121">
              <a:extLst>
                <a:ext uri="{FF2B5EF4-FFF2-40B4-BE49-F238E27FC236}">
                  <a16:creationId xmlns:a16="http://schemas.microsoft.com/office/drawing/2014/main" id="{8EE6139A-26FD-4CD4-812F-2AED8CBD5720}"/>
                </a:ext>
              </a:extLst>
            </p:cNvPr>
            <p:cNvSpPr/>
            <p:nvPr/>
          </p:nvSpPr>
          <p:spPr>
            <a:xfrm>
              <a:off x="7924720" y="1278871"/>
              <a:ext cx="3376624" cy="1610021"/>
            </a:xfrm>
            <a:prstGeom prst="arc">
              <a:avLst>
                <a:gd name="adj1" fmla="val 11531500"/>
                <a:gd name="adj2" fmla="val 21251133"/>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Kaari 123">
              <a:extLst>
                <a:ext uri="{FF2B5EF4-FFF2-40B4-BE49-F238E27FC236}">
                  <a16:creationId xmlns:a16="http://schemas.microsoft.com/office/drawing/2014/main" id="{3D1256E9-0869-4607-8E7E-BE3CD20B4451}"/>
                </a:ext>
              </a:extLst>
            </p:cNvPr>
            <p:cNvSpPr/>
            <p:nvPr/>
          </p:nvSpPr>
          <p:spPr>
            <a:xfrm>
              <a:off x="3829065" y="867377"/>
              <a:ext cx="7618238" cy="2196704"/>
            </a:xfrm>
            <a:prstGeom prst="arc">
              <a:avLst>
                <a:gd name="adj1" fmla="val 11378372"/>
                <a:gd name="adj2" fmla="val 21314377"/>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Kaari 125">
              <a:extLst>
                <a:ext uri="{FF2B5EF4-FFF2-40B4-BE49-F238E27FC236}">
                  <a16:creationId xmlns:a16="http://schemas.microsoft.com/office/drawing/2014/main" id="{7B1C7E16-1D03-4C82-A43F-F22F096BC97A}"/>
                </a:ext>
              </a:extLst>
            </p:cNvPr>
            <p:cNvSpPr/>
            <p:nvPr/>
          </p:nvSpPr>
          <p:spPr>
            <a:xfrm>
              <a:off x="368704" y="867377"/>
              <a:ext cx="7618238" cy="2196704"/>
            </a:xfrm>
            <a:prstGeom prst="arc">
              <a:avLst>
                <a:gd name="adj1" fmla="val 11378372"/>
                <a:gd name="adj2" fmla="val 21314377"/>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Kaari 126">
              <a:extLst>
                <a:ext uri="{FF2B5EF4-FFF2-40B4-BE49-F238E27FC236}">
                  <a16:creationId xmlns:a16="http://schemas.microsoft.com/office/drawing/2014/main" id="{F66E292F-DCC7-45E7-9F10-CDD6B37A7D17}"/>
                </a:ext>
              </a:extLst>
            </p:cNvPr>
            <p:cNvSpPr/>
            <p:nvPr/>
          </p:nvSpPr>
          <p:spPr>
            <a:xfrm>
              <a:off x="487960" y="1099023"/>
              <a:ext cx="11255530" cy="3008237"/>
            </a:xfrm>
            <a:prstGeom prst="arc">
              <a:avLst>
                <a:gd name="adj1" fmla="val 11622229"/>
                <a:gd name="adj2" fmla="val 21011602"/>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Ryhmä 4">
            <a:extLst>
              <a:ext uri="{FF2B5EF4-FFF2-40B4-BE49-F238E27FC236}">
                <a16:creationId xmlns:a16="http://schemas.microsoft.com/office/drawing/2014/main" id="{92C899BD-AB72-25DF-605E-B5F3B618DA2B}"/>
              </a:ext>
            </a:extLst>
          </p:cNvPr>
          <p:cNvGrpSpPr/>
          <p:nvPr/>
        </p:nvGrpSpPr>
        <p:grpSpPr>
          <a:xfrm>
            <a:off x="154554" y="2051728"/>
            <a:ext cx="2358000" cy="2815340"/>
            <a:chOff x="154554" y="1757351"/>
            <a:chExt cx="2358000" cy="2815340"/>
          </a:xfrm>
        </p:grpSpPr>
        <p:sp>
          <p:nvSpPr>
            <p:cNvPr id="204" name="Ellipsi 203">
              <a:extLst>
                <a:ext uri="{FF2B5EF4-FFF2-40B4-BE49-F238E27FC236}">
                  <a16:creationId xmlns:a16="http://schemas.microsoft.com/office/drawing/2014/main" id="{FE07BA99-399A-4D25-940C-C13AA75E8E70}"/>
                </a:ext>
              </a:extLst>
            </p:cNvPr>
            <p:cNvSpPr/>
            <p:nvPr/>
          </p:nvSpPr>
          <p:spPr>
            <a:xfrm>
              <a:off x="154554" y="2916691"/>
              <a:ext cx="2358000" cy="1656000"/>
            </a:xfrm>
            <a:prstGeom prst="ellipse">
              <a:avLst/>
            </a:prstGeom>
            <a:solidFill>
              <a:srgbClr val="62A39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panose="020B0606020104020203" pitchFamily="34" charset="0"/>
                  <a:ea typeface="+mn-ea"/>
                  <a:cs typeface="+mn-cs"/>
                </a:rPr>
                <a:t>EMBODYING SUSTAINABILITY VALUES</a:t>
              </a:r>
            </a:p>
          </p:txBody>
        </p:sp>
        <p:pic>
          <p:nvPicPr>
            <p:cNvPr id="88" name="Kuva 87">
              <a:extLst>
                <a:ext uri="{FF2B5EF4-FFF2-40B4-BE49-F238E27FC236}">
                  <a16:creationId xmlns:a16="http://schemas.microsoft.com/office/drawing/2014/main" id="{D0D0815F-C135-4888-9216-0828C0470337}"/>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1088" y="1757351"/>
              <a:ext cx="1520502" cy="1660697"/>
            </a:xfrm>
            <a:prstGeom prst="rect">
              <a:avLst/>
            </a:prstGeom>
          </p:spPr>
        </p:pic>
      </p:grpSp>
      <p:grpSp>
        <p:nvGrpSpPr>
          <p:cNvPr id="7" name="Ryhmä 6">
            <a:extLst>
              <a:ext uri="{FF2B5EF4-FFF2-40B4-BE49-F238E27FC236}">
                <a16:creationId xmlns:a16="http://schemas.microsoft.com/office/drawing/2014/main" id="{B4A46632-D667-88F8-A0B2-041C9BFF5300}"/>
              </a:ext>
            </a:extLst>
          </p:cNvPr>
          <p:cNvGrpSpPr/>
          <p:nvPr/>
        </p:nvGrpSpPr>
        <p:grpSpPr>
          <a:xfrm>
            <a:off x="6395774" y="2038488"/>
            <a:ext cx="2443266" cy="2828580"/>
            <a:chOff x="6367989" y="1730523"/>
            <a:chExt cx="2443266" cy="2828580"/>
          </a:xfrm>
        </p:grpSpPr>
        <p:sp>
          <p:nvSpPr>
            <p:cNvPr id="211" name="Ellipsi 210">
              <a:extLst>
                <a:ext uri="{FF2B5EF4-FFF2-40B4-BE49-F238E27FC236}">
                  <a16:creationId xmlns:a16="http://schemas.microsoft.com/office/drawing/2014/main" id="{D2185A28-ADEB-4D8F-8DED-B7B4AB80FBC5}"/>
                </a:ext>
              </a:extLst>
            </p:cNvPr>
            <p:cNvSpPr/>
            <p:nvPr/>
          </p:nvSpPr>
          <p:spPr>
            <a:xfrm>
              <a:off x="6367989" y="2903103"/>
              <a:ext cx="2358000" cy="1656000"/>
            </a:xfrm>
            <a:prstGeom prst="ellipse">
              <a:avLst/>
            </a:prstGeom>
            <a:solidFill>
              <a:srgbClr val="62A39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a:ea typeface="+mn-ea"/>
                  <a:cs typeface="+mn-cs"/>
                </a:rPr>
                <a:t>ENVISIONING SUSTAINABLE</a:t>
              </a:r>
              <a:r>
                <a:rPr kumimoji="0" lang="fi-FI" sz="2000" b="1" i="0" u="none" strike="noStrike" kern="1200" cap="none" spc="0" normalizeH="0" baseline="0" noProof="0">
                  <a:ln>
                    <a:noFill/>
                  </a:ln>
                  <a:solidFill>
                    <a:prstClr val="white"/>
                  </a:solidFill>
                  <a:effectLst/>
                  <a:uLnTx/>
                  <a:uFillTx/>
                  <a:latin typeface="Tw Cen MT Condensed"/>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a:ea typeface="+mn-ea"/>
                  <a:cs typeface="+mn-cs"/>
                </a:rPr>
                <a:t>FUTURES</a:t>
              </a:r>
            </a:p>
          </p:txBody>
        </p:sp>
        <p:grpSp>
          <p:nvGrpSpPr>
            <p:cNvPr id="4" name="Ryhmä 3">
              <a:extLst>
                <a:ext uri="{FF2B5EF4-FFF2-40B4-BE49-F238E27FC236}">
                  <a16:creationId xmlns:a16="http://schemas.microsoft.com/office/drawing/2014/main" id="{2A2C7095-033F-A75A-73FC-B55F286B37D3}"/>
                </a:ext>
              </a:extLst>
            </p:cNvPr>
            <p:cNvGrpSpPr/>
            <p:nvPr/>
          </p:nvGrpSpPr>
          <p:grpSpPr>
            <a:xfrm>
              <a:off x="6498794" y="1730523"/>
              <a:ext cx="2312461" cy="1879122"/>
              <a:chOff x="6498794" y="1730523"/>
              <a:chExt cx="2312461" cy="1879122"/>
            </a:xfrm>
          </p:grpSpPr>
          <p:sp>
            <p:nvSpPr>
              <p:cNvPr id="311" name="Tasakylkinen kolmio 310">
                <a:extLst>
                  <a:ext uri="{FF2B5EF4-FFF2-40B4-BE49-F238E27FC236}">
                    <a16:creationId xmlns:a16="http://schemas.microsoft.com/office/drawing/2014/main" id="{2ABB3B8C-E8EC-408D-AA8A-6DD75AB67EA2}"/>
                  </a:ext>
                </a:extLst>
              </p:cNvPr>
              <p:cNvSpPr/>
              <p:nvPr/>
            </p:nvSpPr>
            <p:spPr>
              <a:xfrm rot="15793341">
                <a:off x="7307308" y="1304230"/>
                <a:ext cx="674598" cy="1751557"/>
              </a:xfrm>
              <a:prstGeom prst="triangle">
                <a:avLst>
                  <a:gd name="adj" fmla="val 56241"/>
                </a:avLst>
              </a:prstGeom>
              <a:solidFill>
                <a:schemeClr val="accent4">
                  <a:lumMod val="20000"/>
                  <a:lumOff val="80000"/>
                  <a:alpha val="5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1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14" name="Ellipsi 13">
                <a:extLst>
                  <a:ext uri="{FF2B5EF4-FFF2-40B4-BE49-F238E27FC236}">
                    <a16:creationId xmlns:a16="http://schemas.microsoft.com/office/drawing/2014/main" id="{DE78953F-F4C7-484F-A20F-9257916C13E8}"/>
                  </a:ext>
                </a:extLst>
              </p:cNvPr>
              <p:cNvSpPr/>
              <p:nvPr/>
            </p:nvSpPr>
            <p:spPr>
              <a:xfrm>
                <a:off x="8183427" y="1730523"/>
                <a:ext cx="627828" cy="652185"/>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100" b="1" i="0" u="none" strike="noStrike" kern="1200" cap="none" spc="0" normalizeH="0" baseline="0" noProof="0">
                  <a:ln>
                    <a:noFill/>
                  </a:ln>
                  <a:solidFill>
                    <a:srgbClr val="44546A">
                      <a:lumMod val="50000"/>
                    </a:srgbClr>
                  </a:solidFill>
                  <a:effectLst/>
                  <a:uLnTx/>
                  <a:uFillTx/>
                  <a:latin typeface="Tw Cen MT" panose="020B0602020104020603" pitchFamily="34" charset="0"/>
                  <a:ea typeface="+mn-ea"/>
                  <a:cs typeface="+mn-cs"/>
                </a:endParaRPr>
              </a:p>
            </p:txBody>
          </p:sp>
          <p:pic>
            <p:nvPicPr>
              <p:cNvPr id="86" name="Kuva 85">
                <a:extLst>
                  <a:ext uri="{FF2B5EF4-FFF2-40B4-BE49-F238E27FC236}">
                    <a16:creationId xmlns:a16="http://schemas.microsoft.com/office/drawing/2014/main" id="{C84933F1-CD67-4F01-956A-CAE748FDFCF0}"/>
                  </a:ext>
                </a:extLst>
              </p:cNvPr>
              <p:cNvPicPr>
                <a:picLocks noChangeAspect="1"/>
              </p:cNvPicPr>
              <p:nvPr/>
            </p:nvPicPr>
            <p:blipFill rotWithShape="1">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rcRect l="39708" t="34544" r="40736" b="35899"/>
              <a:stretch/>
            </p:blipFill>
            <p:spPr>
              <a:xfrm flipH="1">
                <a:off x="6498794" y="1983928"/>
                <a:ext cx="689925" cy="1625717"/>
              </a:xfrm>
              <a:prstGeom prst="rect">
                <a:avLst/>
              </a:prstGeom>
            </p:spPr>
          </p:pic>
        </p:grpSp>
      </p:grpSp>
      <p:grpSp>
        <p:nvGrpSpPr>
          <p:cNvPr id="6" name="Ryhmä 5">
            <a:extLst>
              <a:ext uri="{FF2B5EF4-FFF2-40B4-BE49-F238E27FC236}">
                <a16:creationId xmlns:a16="http://schemas.microsoft.com/office/drawing/2014/main" id="{A3B54062-69CB-8D7E-124E-40856A6049D2}"/>
              </a:ext>
            </a:extLst>
          </p:cNvPr>
          <p:cNvGrpSpPr/>
          <p:nvPr/>
        </p:nvGrpSpPr>
        <p:grpSpPr>
          <a:xfrm>
            <a:off x="3275164" y="2279075"/>
            <a:ext cx="2358000" cy="2587993"/>
            <a:chOff x="3301544" y="1958632"/>
            <a:chExt cx="2358000" cy="2587993"/>
          </a:xfrm>
        </p:grpSpPr>
        <p:sp>
          <p:nvSpPr>
            <p:cNvPr id="13" name="Ellipsi 12">
              <a:extLst>
                <a:ext uri="{FF2B5EF4-FFF2-40B4-BE49-F238E27FC236}">
                  <a16:creationId xmlns:a16="http://schemas.microsoft.com/office/drawing/2014/main" id="{230F602F-042B-498C-B9F8-B86B4850B312}"/>
                </a:ext>
              </a:extLst>
            </p:cNvPr>
            <p:cNvSpPr/>
            <p:nvPr/>
          </p:nvSpPr>
          <p:spPr>
            <a:xfrm>
              <a:off x="3301544" y="2890625"/>
              <a:ext cx="2358000" cy="1656000"/>
            </a:xfrm>
            <a:prstGeom prst="ellipse">
              <a:avLst/>
            </a:prstGeom>
            <a:solidFill>
              <a:srgbClr val="62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panose="020B0606020104020203" pitchFamily="34" charset="0"/>
                  <a:ea typeface="+mn-ea"/>
                  <a:cs typeface="+mn-cs"/>
                </a:rPr>
                <a:t>EMBRACING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panose="020B0606020104020203" pitchFamily="34" charset="0"/>
                  <a:ea typeface="+mn-ea"/>
                  <a:cs typeface="+mn-cs"/>
                </a:rPr>
                <a:t>COMPLEXITY IN SUSTAINABILITY</a:t>
              </a:r>
            </a:p>
          </p:txBody>
        </p:sp>
        <p:grpSp>
          <p:nvGrpSpPr>
            <p:cNvPr id="42" name="Ryhmä 41">
              <a:extLst>
                <a:ext uri="{FF2B5EF4-FFF2-40B4-BE49-F238E27FC236}">
                  <a16:creationId xmlns:a16="http://schemas.microsoft.com/office/drawing/2014/main" id="{DA8B3819-B6F7-46B5-A025-0D82A30A98C2}"/>
                </a:ext>
              </a:extLst>
            </p:cNvPr>
            <p:cNvGrpSpPr/>
            <p:nvPr/>
          </p:nvGrpSpPr>
          <p:grpSpPr>
            <a:xfrm>
              <a:off x="3785765" y="1958632"/>
              <a:ext cx="1408631" cy="1401613"/>
              <a:chOff x="2954788" y="4133254"/>
              <a:chExt cx="2162408" cy="2208900"/>
            </a:xfrm>
            <a:solidFill>
              <a:schemeClr val="accent6">
                <a:lumMod val="10000"/>
              </a:schemeClr>
            </a:solidFill>
          </p:grpSpPr>
          <p:cxnSp>
            <p:nvCxnSpPr>
              <p:cNvPr id="43" name="Suora yhdysviiva 42">
                <a:extLst>
                  <a:ext uri="{FF2B5EF4-FFF2-40B4-BE49-F238E27FC236}">
                    <a16:creationId xmlns:a16="http://schemas.microsoft.com/office/drawing/2014/main" id="{D52B21BD-6053-4D44-859C-ABA6E7EE6C0D}"/>
                  </a:ext>
                </a:extLst>
              </p:cNvPr>
              <p:cNvCxnSpPr>
                <a:cxnSpLocks/>
                <a:stCxn id="97" idx="2"/>
                <a:endCxn id="61" idx="5"/>
              </p:cNvCxnSpPr>
              <p:nvPr/>
            </p:nvCxnSpPr>
            <p:spPr>
              <a:xfrm flipH="1" flipV="1">
                <a:off x="4370200" y="5786353"/>
                <a:ext cx="632284" cy="418880"/>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4" name="Suora yhdysviiva 43">
                <a:extLst>
                  <a:ext uri="{FF2B5EF4-FFF2-40B4-BE49-F238E27FC236}">
                    <a16:creationId xmlns:a16="http://schemas.microsoft.com/office/drawing/2014/main" id="{967DE1CC-6F53-4D2D-9729-71ECF4C7CB3E}"/>
                  </a:ext>
                </a:extLst>
              </p:cNvPr>
              <p:cNvCxnSpPr>
                <a:cxnSpLocks/>
                <a:endCxn id="59" idx="5"/>
              </p:cNvCxnSpPr>
              <p:nvPr/>
            </p:nvCxnSpPr>
            <p:spPr>
              <a:xfrm flipH="1" flipV="1">
                <a:off x="4145080" y="5613297"/>
                <a:ext cx="601989" cy="170901"/>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5" name="Suora yhdysviiva 44">
                <a:extLst>
                  <a:ext uri="{FF2B5EF4-FFF2-40B4-BE49-F238E27FC236}">
                    <a16:creationId xmlns:a16="http://schemas.microsoft.com/office/drawing/2014/main" id="{21F8CB93-CCD9-48EE-90F8-6EB8A278C2E4}"/>
                  </a:ext>
                </a:extLst>
              </p:cNvPr>
              <p:cNvCxnSpPr>
                <a:cxnSpLocks/>
                <a:stCxn id="95" idx="3"/>
                <a:endCxn id="105" idx="4"/>
              </p:cNvCxnSpPr>
              <p:nvPr/>
            </p:nvCxnSpPr>
            <p:spPr>
              <a:xfrm flipH="1" flipV="1">
                <a:off x="3327627" y="6308114"/>
                <a:ext cx="1382075" cy="34031"/>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6" name="Suora yhdysviiva 45">
                <a:extLst>
                  <a:ext uri="{FF2B5EF4-FFF2-40B4-BE49-F238E27FC236}">
                    <a16:creationId xmlns:a16="http://schemas.microsoft.com/office/drawing/2014/main" id="{5A6D2C25-9D09-4B35-A5C5-E41A0F2C3CC8}"/>
                  </a:ext>
                </a:extLst>
              </p:cNvPr>
              <p:cNvCxnSpPr>
                <a:cxnSpLocks/>
                <a:stCxn id="60" idx="2"/>
                <a:endCxn id="107" idx="5"/>
              </p:cNvCxnSpPr>
              <p:nvPr/>
            </p:nvCxnSpPr>
            <p:spPr>
              <a:xfrm flipH="1" flipV="1">
                <a:off x="3694716" y="5971255"/>
                <a:ext cx="228559" cy="46547"/>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7" name="Suora yhdysviiva 46">
                <a:extLst>
                  <a:ext uri="{FF2B5EF4-FFF2-40B4-BE49-F238E27FC236}">
                    <a16:creationId xmlns:a16="http://schemas.microsoft.com/office/drawing/2014/main" id="{49E3DFB3-AF8B-49C2-A622-51F0F6567F2F}"/>
                  </a:ext>
                </a:extLst>
              </p:cNvPr>
              <p:cNvCxnSpPr>
                <a:cxnSpLocks/>
                <a:stCxn id="94" idx="3"/>
              </p:cNvCxnSpPr>
              <p:nvPr/>
            </p:nvCxnSpPr>
            <p:spPr>
              <a:xfrm flipH="1" flipV="1">
                <a:off x="3625610" y="6080450"/>
                <a:ext cx="868649" cy="99412"/>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8" name="Suora yhdysviiva 47">
                <a:extLst>
                  <a:ext uri="{FF2B5EF4-FFF2-40B4-BE49-F238E27FC236}">
                    <a16:creationId xmlns:a16="http://schemas.microsoft.com/office/drawing/2014/main" id="{B504776E-9F06-4D79-BAE9-73156E72A993}"/>
                  </a:ext>
                </a:extLst>
              </p:cNvPr>
              <p:cNvCxnSpPr>
                <a:cxnSpLocks/>
                <a:stCxn id="61" idx="4"/>
                <a:endCxn id="96" idx="0"/>
              </p:cNvCxnSpPr>
              <p:nvPr/>
            </p:nvCxnSpPr>
            <p:spPr>
              <a:xfrm flipV="1">
                <a:off x="4346071" y="5801911"/>
                <a:ext cx="405854" cy="78914"/>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9" name="Suora yhdysviiva 48">
                <a:extLst>
                  <a:ext uri="{FF2B5EF4-FFF2-40B4-BE49-F238E27FC236}">
                    <a16:creationId xmlns:a16="http://schemas.microsoft.com/office/drawing/2014/main" id="{AF40674C-1EC4-41CF-AFB7-B467C32079B7}"/>
                  </a:ext>
                </a:extLst>
              </p:cNvPr>
              <p:cNvCxnSpPr>
                <a:cxnSpLocks/>
                <a:stCxn id="95" idx="2"/>
                <a:endCxn id="104" idx="4"/>
              </p:cNvCxnSpPr>
              <p:nvPr/>
            </p:nvCxnSpPr>
            <p:spPr>
              <a:xfrm flipH="1" flipV="1">
                <a:off x="3066599" y="5968901"/>
                <a:ext cx="1599287" cy="373244"/>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0" name="Suora yhdysviiva 49">
                <a:extLst>
                  <a:ext uri="{FF2B5EF4-FFF2-40B4-BE49-F238E27FC236}">
                    <a16:creationId xmlns:a16="http://schemas.microsoft.com/office/drawing/2014/main" id="{FC88A381-D7ED-42E4-88AA-022BDD94EA6F}"/>
                  </a:ext>
                </a:extLst>
              </p:cNvPr>
              <p:cNvCxnSpPr>
                <a:cxnSpLocks/>
                <a:stCxn id="59" idx="2"/>
              </p:cNvCxnSpPr>
              <p:nvPr/>
            </p:nvCxnSpPr>
            <p:spPr>
              <a:xfrm>
                <a:off x="4042870" y="5707769"/>
                <a:ext cx="416294" cy="493799"/>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1" name="Suora yhdysviiva 50">
                <a:extLst>
                  <a:ext uri="{FF2B5EF4-FFF2-40B4-BE49-F238E27FC236}">
                    <a16:creationId xmlns:a16="http://schemas.microsoft.com/office/drawing/2014/main" id="{A42E29B6-86D2-47AD-9E03-A57262DF5A18}"/>
                  </a:ext>
                </a:extLst>
              </p:cNvPr>
              <p:cNvCxnSpPr>
                <a:cxnSpLocks/>
                <a:stCxn id="60" idx="4"/>
                <a:endCxn id="105" idx="4"/>
              </p:cNvCxnSpPr>
              <p:nvPr/>
            </p:nvCxnSpPr>
            <p:spPr>
              <a:xfrm flipH="1">
                <a:off x="3327627" y="6017802"/>
                <a:ext cx="673729" cy="290312"/>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2" name="Suora yhdysviiva 51">
                <a:extLst>
                  <a:ext uri="{FF2B5EF4-FFF2-40B4-BE49-F238E27FC236}">
                    <a16:creationId xmlns:a16="http://schemas.microsoft.com/office/drawing/2014/main" id="{95578E39-439D-4BDC-BDB2-2676A40EFE9E}"/>
                  </a:ext>
                </a:extLst>
              </p:cNvPr>
              <p:cNvCxnSpPr>
                <a:cxnSpLocks/>
                <a:stCxn id="58" idx="0"/>
                <a:endCxn id="106" idx="0"/>
              </p:cNvCxnSpPr>
              <p:nvPr/>
            </p:nvCxnSpPr>
            <p:spPr>
              <a:xfrm flipH="1">
                <a:off x="3397598" y="5631340"/>
                <a:ext cx="359402" cy="136516"/>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53" name="Ryhmä 52">
                <a:extLst>
                  <a:ext uri="{FF2B5EF4-FFF2-40B4-BE49-F238E27FC236}">
                    <a16:creationId xmlns:a16="http://schemas.microsoft.com/office/drawing/2014/main" id="{6DFC8388-E334-4936-A7AB-033DBDD7C215}"/>
                  </a:ext>
                </a:extLst>
              </p:cNvPr>
              <p:cNvGrpSpPr/>
              <p:nvPr/>
            </p:nvGrpSpPr>
            <p:grpSpPr>
              <a:xfrm>
                <a:off x="2954788" y="4133254"/>
                <a:ext cx="2162408" cy="2208900"/>
                <a:chOff x="2942289" y="3964493"/>
                <a:chExt cx="2162408" cy="2208900"/>
              </a:xfrm>
              <a:grpFill/>
            </p:grpSpPr>
            <p:grpSp>
              <p:nvGrpSpPr>
                <p:cNvPr id="56" name="Ryhmä 55">
                  <a:extLst>
                    <a:ext uri="{FF2B5EF4-FFF2-40B4-BE49-F238E27FC236}">
                      <a16:creationId xmlns:a16="http://schemas.microsoft.com/office/drawing/2014/main" id="{755FA89E-CBE8-4341-9965-9EE481C83007}"/>
                    </a:ext>
                  </a:extLst>
                </p:cNvPr>
                <p:cNvGrpSpPr/>
                <p:nvPr/>
              </p:nvGrpSpPr>
              <p:grpSpPr>
                <a:xfrm>
                  <a:off x="2942289" y="5599095"/>
                  <a:ext cx="739935" cy="540258"/>
                  <a:chOff x="2857244" y="5390813"/>
                  <a:chExt cx="1223839" cy="739583"/>
                </a:xfrm>
                <a:grpFill/>
              </p:grpSpPr>
              <p:sp>
                <p:nvSpPr>
                  <p:cNvPr id="104" name="Säännöllinen viisikulmio 105">
                    <a:extLst>
                      <a:ext uri="{FF2B5EF4-FFF2-40B4-BE49-F238E27FC236}">
                        <a16:creationId xmlns:a16="http://schemas.microsoft.com/office/drawing/2014/main" id="{98DA5806-B24D-40B8-9F76-F562E5982ED0}"/>
                      </a:ext>
                    </a:extLst>
                  </p:cNvPr>
                  <p:cNvSpPr/>
                  <p:nvPr/>
                </p:nvSpPr>
                <p:spPr>
                  <a:xfrm>
                    <a:off x="2857244" y="5437432"/>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105" name="Säännöllinen viisikulmio 106">
                    <a:extLst>
                      <a:ext uri="{FF2B5EF4-FFF2-40B4-BE49-F238E27FC236}">
                        <a16:creationId xmlns:a16="http://schemas.microsoft.com/office/drawing/2014/main" id="{4C8B3AD1-A9B6-495D-9DE0-18BFCBEE8F31}"/>
                      </a:ext>
                    </a:extLst>
                  </p:cNvPr>
                  <p:cNvSpPr/>
                  <p:nvPr/>
                </p:nvSpPr>
                <p:spPr>
                  <a:xfrm>
                    <a:off x="3288981" y="5901796"/>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106" name="Säännöllinen viisikulmio 107">
                    <a:extLst>
                      <a:ext uri="{FF2B5EF4-FFF2-40B4-BE49-F238E27FC236}">
                        <a16:creationId xmlns:a16="http://schemas.microsoft.com/office/drawing/2014/main" id="{01101CC3-CE2C-4FFD-B6EE-D9E7D925FAA8}"/>
                      </a:ext>
                    </a:extLst>
                  </p:cNvPr>
                  <p:cNvSpPr/>
                  <p:nvPr/>
                </p:nvSpPr>
                <p:spPr>
                  <a:xfrm>
                    <a:off x="3475354" y="5390813"/>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107" name="Säännöllinen viisikulmio 108">
                    <a:extLst>
                      <a:ext uri="{FF2B5EF4-FFF2-40B4-BE49-F238E27FC236}">
                        <a16:creationId xmlns:a16="http://schemas.microsoft.com/office/drawing/2014/main" id="{5F598314-C1CD-4E91-ABEE-635C63B11A06}"/>
                      </a:ext>
                    </a:extLst>
                  </p:cNvPr>
                  <p:cNvSpPr/>
                  <p:nvPr/>
                </p:nvSpPr>
                <p:spPr>
                  <a:xfrm>
                    <a:off x="3852483" y="5581938"/>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cxnSp>
                <p:nvCxnSpPr>
                  <p:cNvPr id="108" name="Suora yhdysviiva 107">
                    <a:extLst>
                      <a:ext uri="{FF2B5EF4-FFF2-40B4-BE49-F238E27FC236}">
                        <a16:creationId xmlns:a16="http://schemas.microsoft.com/office/drawing/2014/main" id="{A38483B5-36CE-43B5-9408-FFB83A8DBDB0}"/>
                      </a:ext>
                    </a:extLst>
                  </p:cNvPr>
                  <p:cNvCxnSpPr>
                    <a:cxnSpLocks/>
                    <a:stCxn id="104" idx="4"/>
                    <a:endCxn id="105" idx="1"/>
                  </p:cNvCxnSpPr>
                  <p:nvPr/>
                </p:nvCxnSpPr>
                <p:spPr>
                  <a:xfrm>
                    <a:off x="3042185" y="5666031"/>
                    <a:ext cx="246796" cy="323082"/>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9" name="Suora yhdysviiva 108">
                    <a:extLst>
                      <a:ext uri="{FF2B5EF4-FFF2-40B4-BE49-F238E27FC236}">
                        <a16:creationId xmlns:a16="http://schemas.microsoft.com/office/drawing/2014/main" id="{0BE00931-B0FB-4258-907D-1D72233887D9}"/>
                      </a:ext>
                    </a:extLst>
                  </p:cNvPr>
                  <p:cNvCxnSpPr>
                    <a:cxnSpLocks/>
                    <a:stCxn id="104" idx="5"/>
                    <a:endCxn id="107" idx="2"/>
                  </p:cNvCxnSpPr>
                  <p:nvPr/>
                </p:nvCxnSpPr>
                <p:spPr>
                  <a:xfrm>
                    <a:off x="3085844" y="5524749"/>
                    <a:ext cx="810298" cy="285788"/>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10" name="Suora yhdysviiva 109">
                    <a:extLst>
                      <a:ext uri="{FF2B5EF4-FFF2-40B4-BE49-F238E27FC236}">
                        <a16:creationId xmlns:a16="http://schemas.microsoft.com/office/drawing/2014/main" id="{027FA007-0083-46C5-A83F-2603DACA1CE1}"/>
                      </a:ext>
                    </a:extLst>
                  </p:cNvPr>
                  <p:cNvCxnSpPr>
                    <a:cxnSpLocks/>
                    <a:stCxn id="106" idx="4"/>
                    <a:endCxn id="107" idx="1"/>
                  </p:cNvCxnSpPr>
                  <p:nvPr/>
                </p:nvCxnSpPr>
                <p:spPr>
                  <a:xfrm>
                    <a:off x="3660295" y="5619412"/>
                    <a:ext cx="192188" cy="49843"/>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11" name="Suora yhdysviiva 110">
                    <a:extLst>
                      <a:ext uri="{FF2B5EF4-FFF2-40B4-BE49-F238E27FC236}">
                        <a16:creationId xmlns:a16="http://schemas.microsoft.com/office/drawing/2014/main" id="{08C65896-98AD-4E54-8F90-A562061ABF5C}"/>
                      </a:ext>
                    </a:extLst>
                  </p:cNvPr>
                  <p:cNvCxnSpPr>
                    <a:cxnSpLocks/>
                    <a:stCxn id="106" idx="1"/>
                    <a:endCxn id="104" idx="5"/>
                  </p:cNvCxnSpPr>
                  <p:nvPr/>
                </p:nvCxnSpPr>
                <p:spPr>
                  <a:xfrm flipH="1">
                    <a:off x="3085844" y="5478130"/>
                    <a:ext cx="389510" cy="46619"/>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12" name="Suora yhdysviiva 111">
                    <a:extLst>
                      <a:ext uri="{FF2B5EF4-FFF2-40B4-BE49-F238E27FC236}">
                        <a16:creationId xmlns:a16="http://schemas.microsoft.com/office/drawing/2014/main" id="{1C1A2045-950B-4673-90C7-A4FD7E917117}"/>
                      </a:ext>
                    </a:extLst>
                  </p:cNvPr>
                  <p:cNvCxnSpPr>
                    <a:cxnSpLocks/>
                    <a:stCxn id="107" idx="2"/>
                    <a:endCxn id="105" idx="5"/>
                  </p:cNvCxnSpPr>
                  <p:nvPr/>
                </p:nvCxnSpPr>
                <p:spPr>
                  <a:xfrm flipH="1">
                    <a:off x="3517581" y="5810537"/>
                    <a:ext cx="378561" cy="178576"/>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13" name="Suora yhdysviiva 112">
                    <a:extLst>
                      <a:ext uri="{FF2B5EF4-FFF2-40B4-BE49-F238E27FC236}">
                        <a16:creationId xmlns:a16="http://schemas.microsoft.com/office/drawing/2014/main" id="{3C3AC8C1-DA7F-4E62-8222-CC50CFB5DD4B}"/>
                      </a:ext>
                    </a:extLst>
                  </p:cNvPr>
                  <p:cNvCxnSpPr>
                    <a:cxnSpLocks/>
                    <a:stCxn id="105" idx="0"/>
                  </p:cNvCxnSpPr>
                  <p:nvPr/>
                </p:nvCxnSpPr>
                <p:spPr>
                  <a:xfrm flipV="1">
                    <a:off x="3403281" y="5619411"/>
                    <a:ext cx="114300" cy="282385"/>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grpSp>
            <p:grpSp>
              <p:nvGrpSpPr>
                <p:cNvPr id="57" name="Ryhmä 56">
                  <a:extLst>
                    <a:ext uri="{FF2B5EF4-FFF2-40B4-BE49-F238E27FC236}">
                      <a16:creationId xmlns:a16="http://schemas.microsoft.com/office/drawing/2014/main" id="{6FEF0C57-5D5E-43A9-A073-0B5209D8A2B6}"/>
                    </a:ext>
                  </a:extLst>
                </p:cNvPr>
                <p:cNvGrpSpPr/>
                <p:nvPr/>
              </p:nvGrpSpPr>
              <p:grpSpPr>
                <a:xfrm>
                  <a:off x="4410865" y="5633158"/>
                  <a:ext cx="693832" cy="540235"/>
                  <a:chOff x="4396229" y="5388058"/>
                  <a:chExt cx="1118619" cy="684296"/>
                </a:xfrm>
                <a:grpFill/>
              </p:grpSpPr>
              <p:sp>
                <p:nvSpPr>
                  <p:cNvPr id="94" name="Säännöllinen viisikulmio 115">
                    <a:extLst>
                      <a:ext uri="{FF2B5EF4-FFF2-40B4-BE49-F238E27FC236}">
                        <a16:creationId xmlns:a16="http://schemas.microsoft.com/office/drawing/2014/main" id="{74D7D0E5-9166-4772-ADD7-E70B9E411285}"/>
                      </a:ext>
                    </a:extLst>
                  </p:cNvPr>
                  <p:cNvSpPr/>
                  <p:nvPr/>
                </p:nvSpPr>
                <p:spPr>
                  <a:xfrm>
                    <a:off x="4396229" y="5638195"/>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95" name="Säännöllinen viisikulmio 116">
                    <a:extLst>
                      <a:ext uri="{FF2B5EF4-FFF2-40B4-BE49-F238E27FC236}">
                        <a16:creationId xmlns:a16="http://schemas.microsoft.com/office/drawing/2014/main" id="{BCA092EE-DBAE-4686-8249-EB4B3C2B6BD1}"/>
                      </a:ext>
                    </a:extLst>
                  </p:cNvPr>
                  <p:cNvSpPr/>
                  <p:nvPr/>
                </p:nvSpPr>
                <p:spPr>
                  <a:xfrm>
                    <a:off x="4743573" y="5843754"/>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96" name="Säännöllinen viisikulmio 117">
                    <a:extLst>
                      <a:ext uri="{FF2B5EF4-FFF2-40B4-BE49-F238E27FC236}">
                        <a16:creationId xmlns:a16="http://schemas.microsoft.com/office/drawing/2014/main" id="{E60DFCD4-68E9-444E-A43F-C444FDA5AEA4}"/>
                      </a:ext>
                    </a:extLst>
                  </p:cNvPr>
                  <p:cNvSpPr/>
                  <p:nvPr/>
                </p:nvSpPr>
                <p:spPr>
                  <a:xfrm>
                    <a:off x="4811647" y="5388058"/>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97" name="Säännöllinen viisikulmio 118">
                    <a:extLst>
                      <a:ext uri="{FF2B5EF4-FFF2-40B4-BE49-F238E27FC236}">
                        <a16:creationId xmlns:a16="http://schemas.microsoft.com/office/drawing/2014/main" id="{AFD246F7-473A-497C-88C3-3796329B91F6}"/>
                      </a:ext>
                    </a:extLst>
                  </p:cNvPr>
                  <p:cNvSpPr/>
                  <p:nvPr/>
                </p:nvSpPr>
                <p:spPr>
                  <a:xfrm>
                    <a:off x="5286248" y="5670332"/>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cxnSp>
                <p:nvCxnSpPr>
                  <p:cNvPr id="98" name="Suora yhdysviiva 97">
                    <a:extLst>
                      <a:ext uri="{FF2B5EF4-FFF2-40B4-BE49-F238E27FC236}">
                        <a16:creationId xmlns:a16="http://schemas.microsoft.com/office/drawing/2014/main" id="{62270E1A-A747-4502-83E2-D3ECBED10E2D}"/>
                      </a:ext>
                    </a:extLst>
                  </p:cNvPr>
                  <p:cNvCxnSpPr>
                    <a:cxnSpLocks/>
                    <a:stCxn id="94" idx="4"/>
                    <a:endCxn id="95" idx="1"/>
                  </p:cNvCxnSpPr>
                  <p:nvPr/>
                </p:nvCxnSpPr>
                <p:spPr>
                  <a:xfrm>
                    <a:off x="4581170" y="5866794"/>
                    <a:ext cx="162403" cy="64277"/>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99" name="Suora yhdysviiva 98">
                    <a:extLst>
                      <a:ext uri="{FF2B5EF4-FFF2-40B4-BE49-F238E27FC236}">
                        <a16:creationId xmlns:a16="http://schemas.microsoft.com/office/drawing/2014/main" id="{A570A643-8213-4EDD-A2BD-7B371C88B561}"/>
                      </a:ext>
                    </a:extLst>
                  </p:cNvPr>
                  <p:cNvCxnSpPr>
                    <a:cxnSpLocks/>
                    <a:stCxn id="94" idx="5"/>
                    <a:endCxn id="97" idx="2"/>
                  </p:cNvCxnSpPr>
                  <p:nvPr/>
                </p:nvCxnSpPr>
                <p:spPr>
                  <a:xfrm>
                    <a:off x="4624829" y="5725512"/>
                    <a:ext cx="705078" cy="173419"/>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0" name="Suora yhdysviiva 99">
                    <a:extLst>
                      <a:ext uri="{FF2B5EF4-FFF2-40B4-BE49-F238E27FC236}">
                        <a16:creationId xmlns:a16="http://schemas.microsoft.com/office/drawing/2014/main" id="{3F8FE160-461A-49EA-A2CE-475216047DF2}"/>
                      </a:ext>
                    </a:extLst>
                  </p:cNvPr>
                  <p:cNvCxnSpPr>
                    <a:cxnSpLocks/>
                    <a:endCxn id="97" idx="1"/>
                  </p:cNvCxnSpPr>
                  <p:nvPr/>
                </p:nvCxnSpPr>
                <p:spPr>
                  <a:xfrm>
                    <a:off x="5037569" y="5493020"/>
                    <a:ext cx="248679" cy="264629"/>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1" name="Suora yhdysviiva 100">
                    <a:extLst>
                      <a:ext uri="{FF2B5EF4-FFF2-40B4-BE49-F238E27FC236}">
                        <a16:creationId xmlns:a16="http://schemas.microsoft.com/office/drawing/2014/main" id="{90E45DAC-335C-41C2-A12E-B42EA8DADCCF}"/>
                      </a:ext>
                    </a:extLst>
                  </p:cNvPr>
                  <p:cNvCxnSpPr>
                    <a:cxnSpLocks/>
                    <a:stCxn id="96" idx="1"/>
                    <a:endCxn id="94" idx="0"/>
                  </p:cNvCxnSpPr>
                  <p:nvPr/>
                </p:nvCxnSpPr>
                <p:spPr>
                  <a:xfrm flipH="1">
                    <a:off x="4510529" y="5475375"/>
                    <a:ext cx="301118" cy="162820"/>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2" name="Suora yhdysviiva 101">
                    <a:extLst>
                      <a:ext uri="{FF2B5EF4-FFF2-40B4-BE49-F238E27FC236}">
                        <a16:creationId xmlns:a16="http://schemas.microsoft.com/office/drawing/2014/main" id="{969ACE11-B95E-4A56-85AA-861439782A2A}"/>
                      </a:ext>
                    </a:extLst>
                  </p:cNvPr>
                  <p:cNvCxnSpPr>
                    <a:cxnSpLocks/>
                    <a:stCxn id="97" idx="2"/>
                    <a:endCxn id="95" idx="5"/>
                  </p:cNvCxnSpPr>
                  <p:nvPr/>
                </p:nvCxnSpPr>
                <p:spPr>
                  <a:xfrm flipH="1">
                    <a:off x="4972173" y="5898931"/>
                    <a:ext cx="357734" cy="32140"/>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3" name="Suora yhdysviiva 102">
                    <a:extLst>
                      <a:ext uri="{FF2B5EF4-FFF2-40B4-BE49-F238E27FC236}">
                        <a16:creationId xmlns:a16="http://schemas.microsoft.com/office/drawing/2014/main" id="{8FEE86F2-5793-4271-8DE6-C6B593DB7D65}"/>
                      </a:ext>
                    </a:extLst>
                  </p:cNvPr>
                  <p:cNvCxnSpPr>
                    <a:cxnSpLocks/>
                    <a:stCxn id="95" idx="0"/>
                    <a:endCxn id="96" idx="2"/>
                  </p:cNvCxnSpPr>
                  <p:nvPr/>
                </p:nvCxnSpPr>
                <p:spPr>
                  <a:xfrm flipH="1" flipV="1">
                    <a:off x="4855306" y="5616657"/>
                    <a:ext cx="2567" cy="227097"/>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grpSp>
            <p:sp>
              <p:nvSpPr>
                <p:cNvPr id="58" name="Säännöllinen viisikulmio 138">
                  <a:extLst>
                    <a:ext uri="{FF2B5EF4-FFF2-40B4-BE49-F238E27FC236}">
                      <a16:creationId xmlns:a16="http://schemas.microsoft.com/office/drawing/2014/main" id="{83A24446-E18C-43FC-AAFC-1A0EB2C0E38F}"/>
                    </a:ext>
                  </a:extLst>
                </p:cNvPr>
                <p:cNvSpPr/>
                <p:nvPr/>
              </p:nvSpPr>
              <p:spPr>
                <a:xfrm>
                  <a:off x="3681331" y="5462579"/>
                  <a:ext cx="126339" cy="152858"/>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59" name="Säännöllinen viisikulmio 139">
                  <a:extLst>
                    <a:ext uri="{FF2B5EF4-FFF2-40B4-BE49-F238E27FC236}">
                      <a16:creationId xmlns:a16="http://schemas.microsoft.com/office/drawing/2014/main" id="{731850D8-FE6F-41F9-AD83-192FCF03BC3E}"/>
                    </a:ext>
                  </a:extLst>
                </p:cNvPr>
                <p:cNvSpPr/>
                <p:nvPr/>
              </p:nvSpPr>
              <p:spPr>
                <a:xfrm>
                  <a:off x="4006242" y="5386150"/>
                  <a:ext cx="126339" cy="152858"/>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60" name="Säännöllinen viisikulmio 140">
                  <a:extLst>
                    <a:ext uri="{FF2B5EF4-FFF2-40B4-BE49-F238E27FC236}">
                      <a16:creationId xmlns:a16="http://schemas.microsoft.com/office/drawing/2014/main" id="{3650B3FF-20C0-48FD-A949-C1261B4F1468}"/>
                    </a:ext>
                  </a:extLst>
                </p:cNvPr>
                <p:cNvSpPr/>
                <p:nvPr/>
              </p:nvSpPr>
              <p:spPr>
                <a:xfrm>
                  <a:off x="3886647" y="5696183"/>
                  <a:ext cx="126339" cy="152858"/>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61" name="Säännöllinen viisikulmio 141">
                  <a:extLst>
                    <a:ext uri="{FF2B5EF4-FFF2-40B4-BE49-F238E27FC236}">
                      <a16:creationId xmlns:a16="http://schemas.microsoft.com/office/drawing/2014/main" id="{F6F6863A-F8BC-4B44-B640-0EA2A87BA0D3}"/>
                    </a:ext>
                  </a:extLst>
                </p:cNvPr>
                <p:cNvSpPr/>
                <p:nvPr/>
              </p:nvSpPr>
              <p:spPr>
                <a:xfrm>
                  <a:off x="4231362" y="5559206"/>
                  <a:ext cx="126339" cy="152858"/>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cxnSp>
              <p:nvCxnSpPr>
                <p:cNvPr id="62" name="Suora yhdysviiva 61">
                  <a:extLst>
                    <a:ext uri="{FF2B5EF4-FFF2-40B4-BE49-F238E27FC236}">
                      <a16:creationId xmlns:a16="http://schemas.microsoft.com/office/drawing/2014/main" id="{B15623BA-8201-4A74-AEE4-9995133B4D58}"/>
                    </a:ext>
                  </a:extLst>
                </p:cNvPr>
                <p:cNvCxnSpPr>
                  <a:cxnSpLocks/>
                  <a:stCxn id="58" idx="0"/>
                  <a:endCxn id="59" idx="1"/>
                </p:cNvCxnSpPr>
                <p:nvPr/>
              </p:nvCxnSpPr>
              <p:spPr>
                <a:xfrm flipV="1">
                  <a:off x="3744501" y="5444536"/>
                  <a:ext cx="261741" cy="18043"/>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63" name="Suora yhdysviiva 62">
                  <a:extLst>
                    <a:ext uri="{FF2B5EF4-FFF2-40B4-BE49-F238E27FC236}">
                      <a16:creationId xmlns:a16="http://schemas.microsoft.com/office/drawing/2014/main" id="{3D1A5E6B-2130-44A3-92B9-A77856D9833A}"/>
                    </a:ext>
                  </a:extLst>
                </p:cNvPr>
                <p:cNvCxnSpPr>
                  <a:cxnSpLocks/>
                  <a:stCxn id="58" idx="5"/>
                  <a:endCxn id="61" idx="2"/>
                </p:cNvCxnSpPr>
                <p:nvPr/>
              </p:nvCxnSpPr>
              <p:spPr>
                <a:xfrm>
                  <a:off x="3807670" y="5520966"/>
                  <a:ext cx="447821" cy="191098"/>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64" name="Suora yhdysviiva 63">
                  <a:extLst>
                    <a:ext uri="{FF2B5EF4-FFF2-40B4-BE49-F238E27FC236}">
                      <a16:creationId xmlns:a16="http://schemas.microsoft.com/office/drawing/2014/main" id="{C98709D9-1506-4E58-9F0B-127EA193DC00}"/>
                    </a:ext>
                  </a:extLst>
                </p:cNvPr>
                <p:cNvCxnSpPr>
                  <a:cxnSpLocks/>
                  <a:stCxn id="60" idx="4"/>
                  <a:endCxn id="61" idx="2"/>
                </p:cNvCxnSpPr>
                <p:nvPr/>
              </p:nvCxnSpPr>
              <p:spPr>
                <a:xfrm flipV="1">
                  <a:off x="3988857" y="5712064"/>
                  <a:ext cx="266634" cy="136977"/>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65" name="Suora yhdysviiva 64">
                  <a:extLst>
                    <a:ext uri="{FF2B5EF4-FFF2-40B4-BE49-F238E27FC236}">
                      <a16:creationId xmlns:a16="http://schemas.microsoft.com/office/drawing/2014/main" id="{AD4352ED-A2BE-4CDD-A296-C1B5FF3C25D0}"/>
                    </a:ext>
                  </a:extLst>
                </p:cNvPr>
                <p:cNvCxnSpPr>
                  <a:cxnSpLocks/>
                  <a:stCxn id="60" idx="1"/>
                  <a:endCxn id="58" idx="4"/>
                </p:cNvCxnSpPr>
                <p:nvPr/>
              </p:nvCxnSpPr>
              <p:spPr>
                <a:xfrm flipH="1" flipV="1">
                  <a:off x="3783541" y="5615437"/>
                  <a:ext cx="103106" cy="139132"/>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66" name="Suora yhdysviiva 65">
                  <a:extLst>
                    <a:ext uri="{FF2B5EF4-FFF2-40B4-BE49-F238E27FC236}">
                      <a16:creationId xmlns:a16="http://schemas.microsoft.com/office/drawing/2014/main" id="{3A23079C-5543-46A0-B55B-7BFD8A1503D1}"/>
                    </a:ext>
                  </a:extLst>
                </p:cNvPr>
                <p:cNvCxnSpPr>
                  <a:cxnSpLocks/>
                  <a:stCxn id="61" idx="0"/>
                  <a:endCxn id="59" idx="5"/>
                </p:cNvCxnSpPr>
                <p:nvPr/>
              </p:nvCxnSpPr>
              <p:spPr>
                <a:xfrm flipH="1" flipV="1">
                  <a:off x="4132581" y="5444536"/>
                  <a:ext cx="161951" cy="114670"/>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67" name="Suora yhdysviiva 66">
                  <a:extLst>
                    <a:ext uri="{FF2B5EF4-FFF2-40B4-BE49-F238E27FC236}">
                      <a16:creationId xmlns:a16="http://schemas.microsoft.com/office/drawing/2014/main" id="{8D838012-857A-4D14-A731-40140BA6BCB7}"/>
                    </a:ext>
                  </a:extLst>
                </p:cNvPr>
                <p:cNvCxnSpPr>
                  <a:cxnSpLocks/>
                  <a:stCxn id="59" idx="2"/>
                  <a:endCxn id="60" idx="0"/>
                </p:cNvCxnSpPr>
                <p:nvPr/>
              </p:nvCxnSpPr>
              <p:spPr>
                <a:xfrm flipH="1">
                  <a:off x="3949817" y="5539008"/>
                  <a:ext cx="80554" cy="157175"/>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68" name="Säännöllinen viisikulmio 176">
                  <a:extLst>
                    <a:ext uri="{FF2B5EF4-FFF2-40B4-BE49-F238E27FC236}">
                      <a16:creationId xmlns:a16="http://schemas.microsoft.com/office/drawing/2014/main" id="{E12F6A4A-C724-45DF-852E-53AE0BCD5279}"/>
                    </a:ext>
                  </a:extLst>
                </p:cNvPr>
                <p:cNvSpPr/>
                <p:nvPr/>
              </p:nvSpPr>
              <p:spPr>
                <a:xfrm>
                  <a:off x="3368266" y="4695113"/>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69" name="Säännöllinen viisikulmio 178">
                  <a:extLst>
                    <a:ext uri="{FF2B5EF4-FFF2-40B4-BE49-F238E27FC236}">
                      <a16:creationId xmlns:a16="http://schemas.microsoft.com/office/drawing/2014/main" id="{2DBC4DA8-1D0F-410A-B0A5-630C8B3DDE17}"/>
                    </a:ext>
                  </a:extLst>
                </p:cNvPr>
                <p:cNvSpPr/>
                <p:nvPr/>
              </p:nvSpPr>
              <p:spPr>
                <a:xfrm>
                  <a:off x="3916046" y="4960321"/>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70" name="Säännöllinen viisikulmio 179">
                  <a:extLst>
                    <a:ext uri="{FF2B5EF4-FFF2-40B4-BE49-F238E27FC236}">
                      <a16:creationId xmlns:a16="http://schemas.microsoft.com/office/drawing/2014/main" id="{106CD884-3240-486B-8938-C69DA8E3CCC2}"/>
                    </a:ext>
                  </a:extLst>
                </p:cNvPr>
                <p:cNvSpPr/>
                <p:nvPr/>
              </p:nvSpPr>
              <p:spPr>
                <a:xfrm>
                  <a:off x="4439930" y="4510943"/>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cxnSp>
              <p:nvCxnSpPr>
                <p:cNvPr id="71" name="Suora yhdysviiva 70">
                  <a:extLst>
                    <a:ext uri="{FF2B5EF4-FFF2-40B4-BE49-F238E27FC236}">
                      <a16:creationId xmlns:a16="http://schemas.microsoft.com/office/drawing/2014/main" id="{4F631499-FC58-4C03-8E51-52A43F780662}"/>
                    </a:ext>
                  </a:extLst>
                </p:cNvPr>
                <p:cNvCxnSpPr>
                  <a:cxnSpLocks/>
                  <a:stCxn id="68" idx="5"/>
                  <a:endCxn id="70" idx="1"/>
                </p:cNvCxnSpPr>
                <p:nvPr/>
              </p:nvCxnSpPr>
              <p:spPr>
                <a:xfrm flipV="1">
                  <a:off x="3596866" y="4598260"/>
                  <a:ext cx="843064" cy="184170"/>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72" name="Suora yhdysviiva 71">
                  <a:extLst>
                    <a:ext uri="{FF2B5EF4-FFF2-40B4-BE49-F238E27FC236}">
                      <a16:creationId xmlns:a16="http://schemas.microsoft.com/office/drawing/2014/main" id="{985C54B4-D773-47B2-B52D-543BA193605F}"/>
                    </a:ext>
                  </a:extLst>
                </p:cNvPr>
                <p:cNvCxnSpPr>
                  <a:cxnSpLocks/>
                  <a:stCxn id="69" idx="5"/>
                  <a:endCxn id="70" idx="2"/>
                </p:cNvCxnSpPr>
                <p:nvPr/>
              </p:nvCxnSpPr>
              <p:spPr>
                <a:xfrm flipV="1">
                  <a:off x="4144646" y="4739542"/>
                  <a:ext cx="338943" cy="308096"/>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73" name="Suora yhdysviiva 72">
                  <a:extLst>
                    <a:ext uri="{FF2B5EF4-FFF2-40B4-BE49-F238E27FC236}">
                      <a16:creationId xmlns:a16="http://schemas.microsoft.com/office/drawing/2014/main" id="{B354E581-151F-4F38-B7FE-DA40FE5DB061}"/>
                    </a:ext>
                  </a:extLst>
                </p:cNvPr>
                <p:cNvCxnSpPr>
                  <a:cxnSpLocks/>
                  <a:stCxn id="69" idx="1"/>
                  <a:endCxn id="68" idx="4"/>
                </p:cNvCxnSpPr>
                <p:nvPr/>
              </p:nvCxnSpPr>
              <p:spPr>
                <a:xfrm flipH="1" flipV="1">
                  <a:off x="3553207" y="4923712"/>
                  <a:ext cx="362839" cy="123926"/>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74" name="Säännöllinen viisikulmio 243">
                  <a:extLst>
                    <a:ext uri="{FF2B5EF4-FFF2-40B4-BE49-F238E27FC236}">
                      <a16:creationId xmlns:a16="http://schemas.microsoft.com/office/drawing/2014/main" id="{03C8C6EE-4022-4776-A152-387D6D060F4A}"/>
                    </a:ext>
                  </a:extLst>
                </p:cNvPr>
                <p:cNvSpPr/>
                <p:nvPr/>
              </p:nvSpPr>
              <p:spPr>
                <a:xfrm>
                  <a:off x="3889543" y="3964493"/>
                  <a:ext cx="297736" cy="30784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cxnSp>
              <p:nvCxnSpPr>
                <p:cNvPr id="75" name="Suora yhdysviiva 74">
                  <a:extLst>
                    <a:ext uri="{FF2B5EF4-FFF2-40B4-BE49-F238E27FC236}">
                      <a16:creationId xmlns:a16="http://schemas.microsoft.com/office/drawing/2014/main" id="{50E658B3-5AD5-43EA-8C9E-DA5AC8311CE2}"/>
                    </a:ext>
                  </a:extLst>
                </p:cNvPr>
                <p:cNvCxnSpPr>
                  <a:cxnSpLocks/>
                  <a:stCxn id="68" idx="1"/>
                  <a:endCxn id="104" idx="0"/>
                </p:cNvCxnSpPr>
                <p:nvPr/>
              </p:nvCxnSpPr>
              <p:spPr>
                <a:xfrm flipH="1">
                  <a:off x="3011390" y="4782430"/>
                  <a:ext cx="356876" cy="850720"/>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6" name="Suora yhdysviiva 75">
                  <a:extLst>
                    <a:ext uri="{FF2B5EF4-FFF2-40B4-BE49-F238E27FC236}">
                      <a16:creationId xmlns:a16="http://schemas.microsoft.com/office/drawing/2014/main" id="{43E12864-04EE-4998-B310-51B6A967D837}"/>
                    </a:ext>
                  </a:extLst>
                </p:cNvPr>
                <p:cNvCxnSpPr>
                  <a:cxnSpLocks/>
                  <a:stCxn id="68" idx="2"/>
                  <a:endCxn id="106" idx="0"/>
                </p:cNvCxnSpPr>
                <p:nvPr/>
              </p:nvCxnSpPr>
              <p:spPr>
                <a:xfrm flipH="1">
                  <a:off x="3385099" y="4923712"/>
                  <a:ext cx="26826" cy="675383"/>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7" name="Suora yhdysviiva 76">
                  <a:extLst>
                    <a:ext uri="{FF2B5EF4-FFF2-40B4-BE49-F238E27FC236}">
                      <a16:creationId xmlns:a16="http://schemas.microsoft.com/office/drawing/2014/main" id="{8F144434-F125-46DD-945A-21158EBA5F9F}"/>
                    </a:ext>
                  </a:extLst>
                </p:cNvPr>
                <p:cNvCxnSpPr>
                  <a:cxnSpLocks/>
                  <a:stCxn id="68" idx="4"/>
                  <a:endCxn id="107" idx="0"/>
                </p:cNvCxnSpPr>
                <p:nvPr/>
              </p:nvCxnSpPr>
              <p:spPr>
                <a:xfrm>
                  <a:off x="3553207" y="4923712"/>
                  <a:ext cx="59904" cy="814998"/>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8" name="Suora yhdysviiva 77">
                  <a:extLst>
                    <a:ext uri="{FF2B5EF4-FFF2-40B4-BE49-F238E27FC236}">
                      <a16:creationId xmlns:a16="http://schemas.microsoft.com/office/drawing/2014/main" id="{45B1BA50-2F1D-470D-A85E-E2BC415377D5}"/>
                    </a:ext>
                  </a:extLst>
                </p:cNvPr>
                <p:cNvCxnSpPr>
                  <a:cxnSpLocks/>
                  <a:stCxn id="68" idx="2"/>
                  <a:endCxn id="105" idx="1"/>
                </p:cNvCxnSpPr>
                <p:nvPr/>
              </p:nvCxnSpPr>
              <p:spPr>
                <a:xfrm flipH="1">
                  <a:off x="3203312" y="4923712"/>
                  <a:ext cx="208613" cy="1112435"/>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9" name="Suora yhdysviiva 78">
                  <a:extLst>
                    <a:ext uri="{FF2B5EF4-FFF2-40B4-BE49-F238E27FC236}">
                      <a16:creationId xmlns:a16="http://schemas.microsoft.com/office/drawing/2014/main" id="{9D958F94-F1BA-4D15-BBD6-81650FD30EDE}"/>
                    </a:ext>
                  </a:extLst>
                </p:cNvPr>
                <p:cNvCxnSpPr>
                  <a:cxnSpLocks/>
                  <a:stCxn id="59" idx="0"/>
                  <a:endCxn id="69" idx="4"/>
                </p:cNvCxnSpPr>
                <p:nvPr/>
              </p:nvCxnSpPr>
              <p:spPr>
                <a:xfrm flipV="1">
                  <a:off x="4069412" y="5188920"/>
                  <a:ext cx="31575" cy="197230"/>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0" name="Suora yhdysviiva 79">
                  <a:extLst>
                    <a:ext uri="{FF2B5EF4-FFF2-40B4-BE49-F238E27FC236}">
                      <a16:creationId xmlns:a16="http://schemas.microsoft.com/office/drawing/2014/main" id="{031FFFBC-2BE5-47B0-84D2-04408CE71E29}"/>
                    </a:ext>
                  </a:extLst>
                </p:cNvPr>
                <p:cNvCxnSpPr>
                  <a:cxnSpLocks/>
                  <a:stCxn id="69" idx="5"/>
                  <a:endCxn id="61" idx="0"/>
                </p:cNvCxnSpPr>
                <p:nvPr/>
              </p:nvCxnSpPr>
              <p:spPr>
                <a:xfrm>
                  <a:off x="4144646" y="5047638"/>
                  <a:ext cx="149886" cy="511568"/>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1" name="Suora yhdysviiva 80">
                  <a:extLst>
                    <a:ext uri="{FF2B5EF4-FFF2-40B4-BE49-F238E27FC236}">
                      <a16:creationId xmlns:a16="http://schemas.microsoft.com/office/drawing/2014/main" id="{3A6DBA80-1E50-432E-8D0A-7136E19BD2A0}"/>
                    </a:ext>
                  </a:extLst>
                </p:cNvPr>
                <p:cNvCxnSpPr>
                  <a:cxnSpLocks/>
                  <a:stCxn id="69" idx="1"/>
                  <a:endCxn id="58" idx="0"/>
                </p:cNvCxnSpPr>
                <p:nvPr/>
              </p:nvCxnSpPr>
              <p:spPr>
                <a:xfrm flipH="1">
                  <a:off x="3744501" y="5047638"/>
                  <a:ext cx="171545" cy="414941"/>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2" name="Suora yhdysviiva 81">
                  <a:extLst>
                    <a:ext uri="{FF2B5EF4-FFF2-40B4-BE49-F238E27FC236}">
                      <a16:creationId xmlns:a16="http://schemas.microsoft.com/office/drawing/2014/main" id="{7D80AE59-4F7F-4892-8770-18B0AF436758}"/>
                    </a:ext>
                  </a:extLst>
                </p:cNvPr>
                <p:cNvCxnSpPr>
                  <a:cxnSpLocks/>
                  <a:stCxn id="69" idx="2"/>
                  <a:endCxn id="60" idx="1"/>
                </p:cNvCxnSpPr>
                <p:nvPr/>
              </p:nvCxnSpPr>
              <p:spPr>
                <a:xfrm flipH="1">
                  <a:off x="3886647" y="5188920"/>
                  <a:ext cx="73058" cy="565649"/>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3" name="Suora yhdysviiva 82">
                  <a:extLst>
                    <a:ext uri="{FF2B5EF4-FFF2-40B4-BE49-F238E27FC236}">
                      <a16:creationId xmlns:a16="http://schemas.microsoft.com/office/drawing/2014/main" id="{0845B98E-0AB5-4A18-A9DE-A8CC4552A0D2}"/>
                    </a:ext>
                  </a:extLst>
                </p:cNvPr>
                <p:cNvCxnSpPr>
                  <a:cxnSpLocks/>
                  <a:stCxn id="95" idx="1"/>
                  <a:endCxn id="70" idx="4"/>
                </p:cNvCxnSpPr>
                <p:nvPr/>
              </p:nvCxnSpPr>
              <p:spPr>
                <a:xfrm flipH="1" flipV="1">
                  <a:off x="4624871" y="4739542"/>
                  <a:ext cx="1436" cy="1322303"/>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4" name="Suora yhdysviiva 83">
                  <a:extLst>
                    <a:ext uri="{FF2B5EF4-FFF2-40B4-BE49-F238E27FC236}">
                      <a16:creationId xmlns:a16="http://schemas.microsoft.com/office/drawing/2014/main" id="{86BA008D-A093-42C7-ADAC-9F2DB01B32B8}"/>
                    </a:ext>
                  </a:extLst>
                </p:cNvPr>
                <p:cNvCxnSpPr>
                  <a:cxnSpLocks/>
                  <a:stCxn id="96" idx="0"/>
                  <a:endCxn id="70" idx="5"/>
                </p:cNvCxnSpPr>
                <p:nvPr/>
              </p:nvCxnSpPr>
              <p:spPr>
                <a:xfrm flipH="1" flipV="1">
                  <a:off x="4668530" y="4598260"/>
                  <a:ext cx="70896" cy="1034890"/>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5" name="Suora yhdysviiva 84">
                  <a:extLst>
                    <a:ext uri="{FF2B5EF4-FFF2-40B4-BE49-F238E27FC236}">
                      <a16:creationId xmlns:a16="http://schemas.microsoft.com/office/drawing/2014/main" id="{D35A793F-575E-45DF-A3D4-38BEDED80C02}"/>
                    </a:ext>
                  </a:extLst>
                </p:cNvPr>
                <p:cNvCxnSpPr>
                  <a:cxnSpLocks/>
                  <a:stCxn id="97" idx="0"/>
                  <a:endCxn id="70" idx="5"/>
                </p:cNvCxnSpPr>
                <p:nvPr/>
              </p:nvCxnSpPr>
              <p:spPr>
                <a:xfrm flipH="1" flipV="1">
                  <a:off x="4668530" y="4598260"/>
                  <a:ext cx="365271" cy="1257738"/>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7" name="Suora yhdysviiva 86">
                  <a:extLst>
                    <a:ext uri="{FF2B5EF4-FFF2-40B4-BE49-F238E27FC236}">
                      <a16:creationId xmlns:a16="http://schemas.microsoft.com/office/drawing/2014/main" id="{7735A561-9B7B-418B-9748-16CCFC19AB70}"/>
                    </a:ext>
                  </a:extLst>
                </p:cNvPr>
                <p:cNvCxnSpPr>
                  <a:cxnSpLocks/>
                  <a:stCxn id="94" idx="1"/>
                  <a:endCxn id="70" idx="2"/>
                </p:cNvCxnSpPr>
                <p:nvPr/>
              </p:nvCxnSpPr>
              <p:spPr>
                <a:xfrm flipV="1">
                  <a:off x="4410864" y="4739542"/>
                  <a:ext cx="72725" cy="1160020"/>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9" name="Suora yhdysviiva 88">
                  <a:extLst>
                    <a:ext uri="{FF2B5EF4-FFF2-40B4-BE49-F238E27FC236}">
                      <a16:creationId xmlns:a16="http://schemas.microsoft.com/office/drawing/2014/main" id="{E631B1CC-DDF7-480A-9F88-F60278C3ACED}"/>
                    </a:ext>
                  </a:extLst>
                </p:cNvPr>
                <p:cNvCxnSpPr>
                  <a:cxnSpLocks/>
                  <a:stCxn id="68" idx="0"/>
                  <a:endCxn id="74" idx="2"/>
                </p:cNvCxnSpPr>
                <p:nvPr/>
              </p:nvCxnSpPr>
              <p:spPr>
                <a:xfrm flipV="1">
                  <a:off x="3482566" y="4272332"/>
                  <a:ext cx="463840" cy="422781"/>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90" name="Suora yhdysviiva 89">
                  <a:extLst>
                    <a:ext uri="{FF2B5EF4-FFF2-40B4-BE49-F238E27FC236}">
                      <a16:creationId xmlns:a16="http://schemas.microsoft.com/office/drawing/2014/main" id="{C4AFB94B-0BDC-4D18-BDA7-C1C4375422FD}"/>
                    </a:ext>
                  </a:extLst>
                </p:cNvPr>
                <p:cNvCxnSpPr>
                  <a:cxnSpLocks/>
                  <a:stCxn id="70" idx="0"/>
                  <a:endCxn id="74" idx="5"/>
                </p:cNvCxnSpPr>
                <p:nvPr/>
              </p:nvCxnSpPr>
              <p:spPr>
                <a:xfrm flipH="1" flipV="1">
                  <a:off x="4187279" y="4082077"/>
                  <a:ext cx="366951" cy="428866"/>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91" name="Suora yhdysviiva 90">
                  <a:extLst>
                    <a:ext uri="{FF2B5EF4-FFF2-40B4-BE49-F238E27FC236}">
                      <a16:creationId xmlns:a16="http://schemas.microsoft.com/office/drawing/2014/main" id="{FE78DF59-6543-4BD0-80D8-B0B6BCD01C87}"/>
                    </a:ext>
                  </a:extLst>
                </p:cNvPr>
                <p:cNvCxnSpPr>
                  <a:cxnSpLocks/>
                  <a:stCxn id="69" idx="0"/>
                  <a:endCxn id="74" idx="4"/>
                </p:cNvCxnSpPr>
                <p:nvPr/>
              </p:nvCxnSpPr>
              <p:spPr>
                <a:xfrm flipV="1">
                  <a:off x="4030346" y="4272332"/>
                  <a:ext cx="100070" cy="687989"/>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92" name="Suora yhdysviiva 91">
                  <a:extLst>
                    <a:ext uri="{FF2B5EF4-FFF2-40B4-BE49-F238E27FC236}">
                      <a16:creationId xmlns:a16="http://schemas.microsoft.com/office/drawing/2014/main" id="{17402AE5-EBC7-44AD-B6EF-95202C580B9A}"/>
                    </a:ext>
                  </a:extLst>
                </p:cNvPr>
                <p:cNvCxnSpPr>
                  <a:cxnSpLocks/>
                  <a:stCxn id="107" idx="0"/>
                  <a:endCxn id="74" idx="2"/>
                </p:cNvCxnSpPr>
                <p:nvPr/>
              </p:nvCxnSpPr>
              <p:spPr>
                <a:xfrm flipV="1">
                  <a:off x="3613111" y="4272332"/>
                  <a:ext cx="333295" cy="1466378"/>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93" name="Suora yhdysviiva 92">
                  <a:extLst>
                    <a:ext uri="{FF2B5EF4-FFF2-40B4-BE49-F238E27FC236}">
                      <a16:creationId xmlns:a16="http://schemas.microsoft.com/office/drawing/2014/main" id="{A0040E7D-0D38-4857-910D-A8DD8C9B748B}"/>
                    </a:ext>
                  </a:extLst>
                </p:cNvPr>
                <p:cNvCxnSpPr>
                  <a:cxnSpLocks/>
                  <a:stCxn id="61" idx="5"/>
                  <a:endCxn id="74" idx="4"/>
                </p:cNvCxnSpPr>
                <p:nvPr/>
              </p:nvCxnSpPr>
              <p:spPr>
                <a:xfrm flipH="1" flipV="1">
                  <a:off x="4130416" y="4272332"/>
                  <a:ext cx="227285" cy="1345260"/>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grpSp>
          <p:cxnSp>
            <p:nvCxnSpPr>
              <p:cNvPr id="54" name="Suora yhdysviiva 53">
                <a:extLst>
                  <a:ext uri="{FF2B5EF4-FFF2-40B4-BE49-F238E27FC236}">
                    <a16:creationId xmlns:a16="http://schemas.microsoft.com/office/drawing/2014/main" id="{85FB1B3D-522B-4BD9-ADBB-4490FA4E62C2}"/>
                  </a:ext>
                </a:extLst>
              </p:cNvPr>
              <p:cNvCxnSpPr>
                <a:cxnSpLocks/>
                <a:stCxn id="94" idx="1"/>
                <a:endCxn id="60" idx="4"/>
              </p:cNvCxnSpPr>
              <p:nvPr/>
            </p:nvCxnSpPr>
            <p:spPr>
              <a:xfrm flipH="1" flipV="1">
                <a:off x="4001356" y="6017802"/>
                <a:ext cx="422007" cy="50521"/>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5" name="Suora yhdysviiva 54">
                <a:extLst>
                  <a:ext uri="{FF2B5EF4-FFF2-40B4-BE49-F238E27FC236}">
                    <a16:creationId xmlns:a16="http://schemas.microsoft.com/office/drawing/2014/main" id="{33235AD2-F41D-462D-8B2C-8B1A1C28F1C2}"/>
                  </a:ext>
                </a:extLst>
              </p:cNvPr>
              <p:cNvCxnSpPr>
                <a:cxnSpLocks/>
                <a:stCxn id="95" idx="2"/>
                <a:endCxn id="60" idx="3"/>
              </p:cNvCxnSpPr>
              <p:nvPr/>
            </p:nvCxnSpPr>
            <p:spPr>
              <a:xfrm flipH="1" flipV="1">
                <a:off x="3962316" y="6017802"/>
                <a:ext cx="703570" cy="324343"/>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grpSp>
      </p:grpSp>
      <p:sp>
        <p:nvSpPr>
          <p:cNvPr id="3" name="Nuoli: Oikea 2">
            <a:extLst>
              <a:ext uri="{FF2B5EF4-FFF2-40B4-BE49-F238E27FC236}">
                <a16:creationId xmlns:a16="http://schemas.microsoft.com/office/drawing/2014/main" id="{9DC5EBDC-695E-4DC0-993A-9EC6F3BEA11F}"/>
              </a:ext>
            </a:extLst>
          </p:cNvPr>
          <p:cNvSpPr/>
          <p:nvPr/>
        </p:nvSpPr>
        <p:spPr>
          <a:xfrm>
            <a:off x="2616506" y="3829045"/>
            <a:ext cx="560082" cy="4493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Nuoli: Oikea 113">
            <a:extLst>
              <a:ext uri="{FF2B5EF4-FFF2-40B4-BE49-F238E27FC236}">
                <a16:creationId xmlns:a16="http://schemas.microsoft.com/office/drawing/2014/main" id="{F29519B3-BCE8-432D-9B8E-FF534CE485AF}"/>
              </a:ext>
            </a:extLst>
          </p:cNvPr>
          <p:cNvSpPr/>
          <p:nvPr/>
        </p:nvSpPr>
        <p:spPr>
          <a:xfrm>
            <a:off x="5756685" y="3829045"/>
            <a:ext cx="560082" cy="4493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Nuoli: Oikea 114">
            <a:extLst>
              <a:ext uri="{FF2B5EF4-FFF2-40B4-BE49-F238E27FC236}">
                <a16:creationId xmlns:a16="http://schemas.microsoft.com/office/drawing/2014/main" id="{E1D8D272-B23F-4774-BFD9-BEAE922BAFDE}"/>
              </a:ext>
            </a:extLst>
          </p:cNvPr>
          <p:cNvSpPr/>
          <p:nvPr/>
        </p:nvSpPr>
        <p:spPr>
          <a:xfrm>
            <a:off x="8896863" y="3829045"/>
            <a:ext cx="560082" cy="4493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kstiruutu 1">
            <a:extLst>
              <a:ext uri="{FF2B5EF4-FFF2-40B4-BE49-F238E27FC236}">
                <a16:creationId xmlns:a16="http://schemas.microsoft.com/office/drawing/2014/main" id="{4BDE148F-DDC9-4DCD-9A78-3DCA15F46D12}"/>
              </a:ext>
            </a:extLst>
          </p:cNvPr>
          <p:cNvSpPr txBox="1"/>
          <p:nvPr/>
        </p:nvSpPr>
        <p:spPr>
          <a:xfrm>
            <a:off x="314915" y="46595"/>
            <a:ext cx="101435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400" b="1" i="0" u="none" strike="noStrike" kern="1200" cap="none" spc="0" normalizeH="0" baseline="0" noProof="0">
                <a:ln>
                  <a:noFill/>
                </a:ln>
                <a:solidFill>
                  <a:prstClr val="black"/>
                </a:solidFill>
                <a:effectLst/>
                <a:uLnTx/>
                <a:uFillTx/>
                <a:latin typeface="Tw Cen MT Condensed" panose="020B0606020104020203" pitchFamily="34" charset="0"/>
              </a:rPr>
              <a:t>ROADMAP FOR SUSTAINABILITY EDUCATION</a:t>
            </a:r>
          </a:p>
        </p:txBody>
      </p:sp>
      <p:sp>
        <p:nvSpPr>
          <p:cNvPr id="135" name="TextBox 134">
            <a:extLst>
              <a:ext uri="{FF2B5EF4-FFF2-40B4-BE49-F238E27FC236}">
                <a16:creationId xmlns:a16="http://schemas.microsoft.com/office/drawing/2014/main" id="{E7880AEC-3438-4AFE-9A77-56A9317C04E1}"/>
              </a:ext>
            </a:extLst>
          </p:cNvPr>
          <p:cNvSpPr txBox="1"/>
          <p:nvPr/>
        </p:nvSpPr>
        <p:spPr>
          <a:xfrm>
            <a:off x="21168" y="6555085"/>
            <a:ext cx="1217083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a:solidFill>
                  <a:srgbClr val="000000"/>
                </a:solidFill>
                <a:latin typeface="Tw Cen MT" panose="020B0602020104020603" pitchFamily="34" charset="0"/>
              </a:rPr>
              <a:t>Heikkinen, Nokkala, Lehtonen &amp; Mykrä (2022) B</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ased</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on GreenComp: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The</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European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sustainability</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competence</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framework</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Bianchi</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Pisiotis</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&amp;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Cabrera</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Giraldez</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2022)</a:t>
            </a:r>
          </a:p>
        </p:txBody>
      </p:sp>
      <p:sp>
        <p:nvSpPr>
          <p:cNvPr id="9" name="TextBox 4">
            <a:extLst>
              <a:ext uri="{FF2B5EF4-FFF2-40B4-BE49-F238E27FC236}">
                <a16:creationId xmlns:a16="http://schemas.microsoft.com/office/drawing/2014/main" id="{A02D7296-1B81-1E75-7F8C-AB8A0B1E66F4}"/>
              </a:ext>
            </a:extLst>
          </p:cNvPr>
          <p:cNvSpPr txBox="1"/>
          <p:nvPr/>
        </p:nvSpPr>
        <p:spPr>
          <a:xfrm>
            <a:off x="188925" y="5563036"/>
            <a:ext cx="2599980" cy="646331"/>
          </a:xfrm>
          <a:prstGeom prst="rect">
            <a:avLst/>
          </a:prstGeom>
          <a:noFill/>
        </p:spPr>
        <p:txBody>
          <a:bodyPr wrap="square" rtlCol="0">
            <a:spAutoFit/>
          </a:bodyPr>
          <a:lstStyle/>
          <a:p>
            <a:pPr algn="ctr"/>
            <a:r>
              <a:rPr lang="en-US" b="1">
                <a:solidFill>
                  <a:srgbClr val="3E8853"/>
                </a:solidFill>
                <a:latin typeface="Calibri"/>
              </a:rPr>
              <a:t>Why and how to promote sustainability?</a:t>
            </a:r>
          </a:p>
        </p:txBody>
      </p:sp>
      <p:sp>
        <p:nvSpPr>
          <p:cNvPr id="11" name="TextBox 130">
            <a:extLst>
              <a:ext uri="{FF2B5EF4-FFF2-40B4-BE49-F238E27FC236}">
                <a16:creationId xmlns:a16="http://schemas.microsoft.com/office/drawing/2014/main" id="{BA338449-0636-319E-CBBF-ABB4D947BF52}"/>
              </a:ext>
            </a:extLst>
          </p:cNvPr>
          <p:cNvSpPr txBox="1"/>
          <p:nvPr/>
        </p:nvSpPr>
        <p:spPr>
          <a:xfrm>
            <a:off x="3193622" y="5563036"/>
            <a:ext cx="2599980" cy="646331"/>
          </a:xfrm>
          <a:prstGeom prst="rect">
            <a:avLst/>
          </a:prstGeom>
          <a:noFill/>
        </p:spPr>
        <p:txBody>
          <a:bodyPr wrap="square" rtlCol="0">
            <a:spAutoFit/>
          </a:bodyPr>
          <a:lstStyle/>
          <a:p>
            <a:pPr lvl="0" algn="ctr">
              <a:defRPr/>
            </a:pPr>
            <a:r>
              <a:rPr lang="en-US" b="1">
                <a:solidFill>
                  <a:srgbClr val="3E8853"/>
                </a:solidFill>
              </a:rPr>
              <a:t>How to frame the problem? </a:t>
            </a:r>
          </a:p>
        </p:txBody>
      </p:sp>
      <p:sp>
        <p:nvSpPr>
          <p:cNvPr id="17" name="TextBox 132">
            <a:extLst>
              <a:ext uri="{FF2B5EF4-FFF2-40B4-BE49-F238E27FC236}">
                <a16:creationId xmlns:a16="http://schemas.microsoft.com/office/drawing/2014/main" id="{EA068FCE-E68F-1BFC-832D-C3943174FA28}"/>
              </a:ext>
            </a:extLst>
          </p:cNvPr>
          <p:cNvSpPr txBox="1"/>
          <p:nvPr/>
        </p:nvSpPr>
        <p:spPr>
          <a:xfrm>
            <a:off x="6497593" y="5563036"/>
            <a:ext cx="2599980" cy="646331"/>
          </a:xfrm>
          <a:prstGeom prst="rect">
            <a:avLst/>
          </a:prstGeom>
          <a:noFill/>
        </p:spPr>
        <p:txBody>
          <a:bodyPr wrap="square" rtlCol="0">
            <a:spAutoFit/>
          </a:bodyPr>
          <a:lstStyle/>
          <a:p>
            <a:pPr lvl="0" algn="ctr">
              <a:defRPr/>
            </a:pPr>
            <a:r>
              <a:rPr lang="en-US" b="1">
                <a:solidFill>
                  <a:srgbClr val="3E8853"/>
                </a:solidFill>
              </a:rPr>
              <a:t>What are the possible futures in our context? </a:t>
            </a:r>
            <a:endParaRPr kumimoji="0" lang="fi-FI" sz="1800" b="1" i="0" u="none" strike="noStrike" kern="1200" cap="none" spc="0" normalizeH="0" baseline="0" noProof="0">
              <a:ln>
                <a:noFill/>
              </a:ln>
              <a:solidFill>
                <a:srgbClr val="3E8853"/>
              </a:solidFill>
              <a:effectLst/>
              <a:uLnTx/>
              <a:uFillTx/>
              <a:latin typeface="Calibri"/>
              <a:ea typeface="+mn-ea"/>
              <a:cs typeface="+mn-cs"/>
            </a:endParaRPr>
          </a:p>
        </p:txBody>
      </p:sp>
      <p:pic>
        <p:nvPicPr>
          <p:cNvPr id="19" name="Kuva 18">
            <a:extLst>
              <a:ext uri="{FF2B5EF4-FFF2-40B4-BE49-F238E27FC236}">
                <a16:creationId xmlns:a16="http://schemas.microsoft.com/office/drawing/2014/main" id="{131BD395-8682-D2A0-117D-BC0C4E704E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19960" y="128151"/>
            <a:ext cx="1150873" cy="1127544"/>
          </a:xfrm>
          <a:prstGeom prst="rect">
            <a:avLst/>
          </a:prstGeom>
        </p:spPr>
      </p:pic>
      <p:sp>
        <p:nvSpPr>
          <p:cNvPr id="20" name="Suorakulmio 19">
            <a:extLst>
              <a:ext uri="{FF2B5EF4-FFF2-40B4-BE49-F238E27FC236}">
                <a16:creationId xmlns:a16="http://schemas.microsoft.com/office/drawing/2014/main" id="{6BCE3359-B81C-EEA8-3972-2C6F87B2C163}"/>
              </a:ext>
            </a:extLst>
          </p:cNvPr>
          <p:cNvSpPr/>
          <p:nvPr/>
        </p:nvSpPr>
        <p:spPr>
          <a:xfrm>
            <a:off x="23267" y="970059"/>
            <a:ext cx="12170832" cy="5818132"/>
          </a:xfrm>
          <a:prstGeom prst="rect">
            <a:avLst/>
          </a:prstGeom>
          <a:solidFill>
            <a:srgbClr val="FFFFFF">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2" name="Ryhmä 11">
            <a:extLst>
              <a:ext uri="{FF2B5EF4-FFF2-40B4-BE49-F238E27FC236}">
                <a16:creationId xmlns:a16="http://schemas.microsoft.com/office/drawing/2014/main" id="{FDF98F4E-9C29-0DE6-CD56-FED21946B00A}"/>
              </a:ext>
            </a:extLst>
          </p:cNvPr>
          <p:cNvGrpSpPr/>
          <p:nvPr/>
        </p:nvGrpSpPr>
        <p:grpSpPr>
          <a:xfrm>
            <a:off x="9231749" y="2468228"/>
            <a:ext cx="3210707" cy="3464140"/>
            <a:chOff x="9231749" y="2468228"/>
            <a:chExt cx="3210707" cy="3464140"/>
          </a:xfrm>
        </p:grpSpPr>
        <p:sp>
          <p:nvSpPr>
            <p:cNvPr id="120" name="Tekstiruutu 119">
              <a:extLst>
                <a:ext uri="{FF2B5EF4-FFF2-40B4-BE49-F238E27FC236}">
                  <a16:creationId xmlns:a16="http://schemas.microsoft.com/office/drawing/2014/main" id="{DD1EEBE7-F1FD-43ED-A56E-184BDDA5E943}"/>
                </a:ext>
              </a:extLst>
            </p:cNvPr>
            <p:cNvSpPr txBox="1"/>
            <p:nvPr/>
          </p:nvSpPr>
          <p:spPr>
            <a:xfrm>
              <a:off x="9231749" y="4774873"/>
              <a:ext cx="321070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4472C4"/>
                  </a:solidFill>
                  <a:effectLst/>
                  <a:uLnTx/>
                  <a:uFillTx/>
                  <a:latin typeface="Tw Cen MT Condensed" panose="020B0606020104020203" pitchFamily="34" charset="0"/>
                  <a:ea typeface="+mn-ea"/>
                  <a:cs typeface="+mn-cs"/>
                </a:rPr>
                <a:t>ACTION</a:t>
              </a:r>
              <a:endParaRPr kumimoji="0" lang="en-GB" sz="3600" b="0" i="0" u="none" strike="noStrike" kern="1200" cap="none" spc="0" normalizeH="0" baseline="0" noProof="0">
                <a:ln>
                  <a:noFill/>
                </a:ln>
                <a:solidFill>
                  <a:srgbClr val="4472C4"/>
                </a:solidFill>
                <a:effectLst/>
                <a:uLnTx/>
                <a:uFillTx/>
                <a:latin typeface="Tw Cen MT Condensed" panose="020B0606020104020203" pitchFamily="34" charset="0"/>
                <a:ea typeface="+mn-ea"/>
                <a:cs typeface="+mn-cs"/>
              </a:endParaRPr>
            </a:p>
          </p:txBody>
        </p:sp>
        <p:grpSp>
          <p:nvGrpSpPr>
            <p:cNvPr id="8" name="Ryhmä 7">
              <a:extLst>
                <a:ext uri="{FF2B5EF4-FFF2-40B4-BE49-F238E27FC236}">
                  <a16:creationId xmlns:a16="http://schemas.microsoft.com/office/drawing/2014/main" id="{9EB97446-4D4B-8AB7-4EC9-E39EBBF60087}"/>
                </a:ext>
              </a:extLst>
            </p:cNvPr>
            <p:cNvGrpSpPr/>
            <p:nvPr/>
          </p:nvGrpSpPr>
          <p:grpSpPr>
            <a:xfrm>
              <a:off x="9601650" y="2468228"/>
              <a:ext cx="2358000" cy="2398840"/>
              <a:chOff x="9601650" y="2087010"/>
              <a:chExt cx="2358000" cy="2398840"/>
            </a:xfrm>
          </p:grpSpPr>
          <p:sp>
            <p:nvSpPr>
              <p:cNvPr id="128" name="Ellipsi 127">
                <a:extLst>
                  <a:ext uri="{FF2B5EF4-FFF2-40B4-BE49-F238E27FC236}">
                    <a16:creationId xmlns:a16="http://schemas.microsoft.com/office/drawing/2014/main" id="{DDCCDF69-8D69-465B-8146-1EFD03F7045A}"/>
                  </a:ext>
                </a:extLst>
              </p:cNvPr>
              <p:cNvSpPr/>
              <p:nvPr/>
            </p:nvSpPr>
            <p:spPr>
              <a:xfrm>
                <a:off x="9601650" y="2829850"/>
                <a:ext cx="2358000" cy="1656000"/>
              </a:xfrm>
              <a:prstGeom prst="ellipse">
                <a:avLst/>
              </a:prstGeom>
              <a:solidFill>
                <a:srgbClr val="62A39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a:ea typeface="+mn-ea"/>
                    <a:cs typeface="+mn-cs"/>
                  </a:rPr>
                  <a:t>ACTING FOR SUSTAINABILITY</a:t>
                </a:r>
                <a:endParaRPr kumimoji="0" lang="fi-FI" sz="28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a:ea typeface="+mn-ea"/>
                  <a:cs typeface="+mn-cs"/>
                </a:endParaRPr>
              </a:p>
            </p:txBody>
          </p:sp>
          <p:pic>
            <p:nvPicPr>
              <p:cNvPr id="129" name="Kuva 128">
                <a:extLst>
                  <a:ext uri="{FF2B5EF4-FFF2-40B4-BE49-F238E27FC236}">
                    <a16:creationId xmlns:a16="http://schemas.microsoft.com/office/drawing/2014/main" id="{06CD09B8-C7E9-4FC0-A2D0-D84F7EE5F2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656303">
                <a:off x="9688743" y="2087010"/>
                <a:ext cx="1886578" cy="1603762"/>
              </a:xfrm>
              <a:prstGeom prst="rect">
                <a:avLst/>
              </a:prstGeom>
            </p:spPr>
          </p:pic>
        </p:grpSp>
        <p:sp>
          <p:nvSpPr>
            <p:cNvPr id="18" name="TextBox 133">
              <a:extLst>
                <a:ext uri="{FF2B5EF4-FFF2-40B4-BE49-F238E27FC236}">
                  <a16:creationId xmlns:a16="http://schemas.microsoft.com/office/drawing/2014/main" id="{D700C574-84D8-E82C-9B8B-4452DEA81D35}"/>
                </a:ext>
              </a:extLst>
            </p:cNvPr>
            <p:cNvSpPr txBox="1"/>
            <p:nvPr/>
          </p:nvSpPr>
          <p:spPr>
            <a:xfrm>
              <a:off x="9664806" y="5563036"/>
              <a:ext cx="2599980" cy="369332"/>
            </a:xfrm>
            <a:prstGeom prst="rect">
              <a:avLst/>
            </a:prstGeom>
            <a:noFill/>
          </p:spPr>
          <p:txBody>
            <a:bodyPr wrap="square" rtlCol="0">
              <a:spAutoFit/>
            </a:bodyPr>
            <a:lstStyle/>
            <a:p>
              <a:pPr lvl="0" algn="ctr">
                <a:defRPr/>
              </a:pPr>
              <a:r>
                <a:rPr lang="en-US" b="1">
                  <a:solidFill>
                    <a:srgbClr val="3E8853"/>
                  </a:solidFill>
                </a:rPr>
                <a:t>How to proceed? </a:t>
              </a:r>
              <a:endParaRPr kumimoji="0" lang="fi-FI" sz="1800" b="1" i="0" u="none" strike="noStrike" kern="1200" cap="none" spc="0" normalizeH="0" baseline="0" noProof="0">
                <a:ln>
                  <a:noFill/>
                </a:ln>
                <a:solidFill>
                  <a:srgbClr val="3E8853"/>
                </a:solidFill>
                <a:effectLst/>
                <a:uLnTx/>
                <a:uFillTx/>
                <a:latin typeface="Calibri"/>
                <a:ea typeface="+mn-ea"/>
                <a:cs typeface="+mn-cs"/>
              </a:endParaRPr>
            </a:p>
          </p:txBody>
        </p:sp>
      </p:grpSp>
    </p:spTree>
    <p:extLst>
      <p:ext uri="{BB962C8B-B14F-4D97-AF65-F5344CB8AC3E}">
        <p14:creationId xmlns:p14="http://schemas.microsoft.com/office/powerpoint/2010/main" val="715265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27B7C6F6-4579-4D42-9857-ED1B2EE07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4382347"/>
            <a:ext cx="5688020" cy="21539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Otsikko 1">
            <a:extLst>
              <a:ext uri="{FF2B5EF4-FFF2-40B4-BE49-F238E27FC236}">
                <a16:creationId xmlns:a16="http://schemas.microsoft.com/office/drawing/2014/main" id="{3115D92B-5CCA-670A-5B7C-9DBDEA986736}"/>
              </a:ext>
            </a:extLst>
          </p:cNvPr>
          <p:cNvSpPr>
            <a:spLocks noGrp="1"/>
          </p:cNvSpPr>
          <p:nvPr>
            <p:ph type="title"/>
          </p:nvPr>
        </p:nvSpPr>
        <p:spPr>
          <a:xfrm>
            <a:off x="573024" y="4608575"/>
            <a:ext cx="5242560" cy="1765715"/>
          </a:xfrm>
        </p:spPr>
        <p:txBody>
          <a:bodyPr vert="horz" lIns="91440" tIns="45720" rIns="91440" bIns="45720" rtlCol="0">
            <a:normAutofit/>
          </a:bodyPr>
          <a:lstStyle/>
          <a:p>
            <a:pPr algn="r"/>
            <a:r>
              <a:rPr kumimoji="0" lang="en-US" sz="2800" b="0" i="0" u="none" strike="noStrike" kern="1200" cap="all" spc="100" normalizeH="0" baseline="0" noProof="0">
                <a:ln>
                  <a:noFill/>
                </a:ln>
                <a:solidFill>
                  <a:srgbClr val="FFFFFF"/>
                </a:solidFill>
                <a:effectLst/>
                <a:uLnTx/>
                <a:uFillTx/>
                <a:latin typeface="Tw Cen MT Condensed" panose="020B0606020104020203"/>
                <a:ea typeface="+mj-ea"/>
                <a:cs typeface="+mj-cs"/>
              </a:rPr>
              <a:t>STEP 4</a:t>
            </a:r>
            <a:br>
              <a:rPr kumimoji="0" lang="en-US" sz="8000" b="0" i="0" u="none" strike="noStrike" kern="1200" cap="all" spc="100" normalizeH="0" baseline="0" noProof="0">
                <a:ln>
                  <a:noFill/>
                </a:ln>
                <a:solidFill>
                  <a:srgbClr val="FFFFFF"/>
                </a:solidFill>
                <a:effectLst/>
                <a:uLnTx/>
                <a:uFillTx/>
                <a:latin typeface="Tw Cen MT Condensed" panose="020B0606020104020203"/>
                <a:ea typeface="+mj-ea"/>
                <a:cs typeface="+mj-cs"/>
              </a:rPr>
            </a:br>
            <a:r>
              <a:rPr lang="en-US" sz="8000">
                <a:solidFill>
                  <a:srgbClr val="FFFFFF"/>
                </a:solidFill>
              </a:rPr>
              <a:t>ACTION</a:t>
            </a:r>
          </a:p>
        </p:txBody>
      </p:sp>
      <p:sp>
        <p:nvSpPr>
          <p:cNvPr id="44" name="Rectangle 43">
            <a:extLst>
              <a:ext uri="{FF2B5EF4-FFF2-40B4-BE49-F238E27FC236}">
                <a16:creationId xmlns:a16="http://schemas.microsoft.com/office/drawing/2014/main" id="{7E6D8249-E901-4E71-B15A-A7F5D7F7B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321732"/>
            <a:ext cx="5693835" cy="6214534"/>
          </a:xfrm>
          <a:prstGeom prst="rect">
            <a:avLst/>
          </a:prstGeom>
          <a:solidFill>
            <a:srgbClr val="4E6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Sisällön paikkamerkki 3">
            <a:extLst>
              <a:ext uri="{FF2B5EF4-FFF2-40B4-BE49-F238E27FC236}">
                <a16:creationId xmlns:a16="http://schemas.microsoft.com/office/drawing/2014/main" id="{F134ECF5-E010-984C-76C9-ECBD6C22E652}"/>
              </a:ext>
            </a:extLst>
          </p:cNvPr>
          <p:cNvSpPr>
            <a:spLocks noGrp="1"/>
          </p:cNvSpPr>
          <p:nvPr>
            <p:ph idx="1"/>
          </p:nvPr>
        </p:nvSpPr>
        <p:spPr>
          <a:xfrm>
            <a:off x="6661064" y="1002818"/>
            <a:ext cx="4724573" cy="3946372"/>
          </a:xfrm>
        </p:spPr>
        <p:txBody>
          <a:bodyPr vert="horz" lIns="45720" tIns="45720" rIns="45720" bIns="45720" rtlCol="0" anchor="ctr">
            <a:normAutofit/>
          </a:bodyPr>
          <a:lstStyle/>
          <a:p>
            <a:pPr marL="0" indent="0" algn="ctr">
              <a:buNone/>
            </a:pPr>
            <a:r>
              <a:rPr lang="en-US" sz="7200" b="1">
                <a:solidFill>
                  <a:srgbClr val="FFFFFF"/>
                </a:solidFill>
              </a:rPr>
              <a:t>How to proceed?</a:t>
            </a:r>
          </a:p>
        </p:txBody>
      </p:sp>
      <p:pic>
        <p:nvPicPr>
          <p:cNvPr id="5" name="Kuva 4" descr="Kuva henkilöistä, kävely ja heidän varjostukset">
            <a:extLst>
              <a:ext uri="{FF2B5EF4-FFF2-40B4-BE49-F238E27FC236}">
                <a16:creationId xmlns:a16="http://schemas.microsoft.com/office/drawing/2014/main" id="{D057ECB6-0468-728B-6007-830A5E82E88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21731" y="321732"/>
            <a:ext cx="5693836" cy="3915708"/>
          </a:xfrm>
          <a:prstGeom prst="rect">
            <a:avLst/>
          </a:prstGeom>
        </p:spPr>
      </p:pic>
      <p:grpSp>
        <p:nvGrpSpPr>
          <p:cNvPr id="6" name="Ryhmä 5">
            <a:extLst>
              <a:ext uri="{FF2B5EF4-FFF2-40B4-BE49-F238E27FC236}">
                <a16:creationId xmlns:a16="http://schemas.microsoft.com/office/drawing/2014/main" id="{4067893A-535C-CA37-191B-FE1BC794B52E}"/>
              </a:ext>
            </a:extLst>
          </p:cNvPr>
          <p:cNvGrpSpPr/>
          <p:nvPr/>
        </p:nvGrpSpPr>
        <p:grpSpPr>
          <a:xfrm>
            <a:off x="434340" y="2526030"/>
            <a:ext cx="1943100" cy="1637191"/>
            <a:chOff x="8442959" y="3350463"/>
            <a:chExt cx="3488300" cy="3119935"/>
          </a:xfrm>
        </p:grpSpPr>
        <p:sp>
          <p:nvSpPr>
            <p:cNvPr id="7" name="Ellipsi 6">
              <a:extLst>
                <a:ext uri="{FF2B5EF4-FFF2-40B4-BE49-F238E27FC236}">
                  <a16:creationId xmlns:a16="http://schemas.microsoft.com/office/drawing/2014/main" id="{25AE07D7-E64E-6990-2667-3B584A0ACE3C}"/>
                </a:ext>
              </a:extLst>
            </p:cNvPr>
            <p:cNvSpPr/>
            <p:nvPr/>
          </p:nvSpPr>
          <p:spPr>
            <a:xfrm>
              <a:off x="8442959" y="4297680"/>
              <a:ext cx="3488300" cy="2172718"/>
            </a:xfrm>
            <a:prstGeom prst="ellipse">
              <a:avLst/>
            </a:prstGeom>
            <a:solidFill>
              <a:srgbClr val="62A39F">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panose="020B0606020104020203" pitchFamily="34" charset="0"/>
                  <a:ea typeface="+mn-ea"/>
                  <a:cs typeface="+mn-cs"/>
                </a:rPr>
                <a:t>ACTING FOR SUSTAINABILITY</a:t>
              </a:r>
            </a:p>
          </p:txBody>
        </p:sp>
        <p:pic>
          <p:nvPicPr>
            <p:cNvPr id="8" name="Kuva 7">
              <a:extLst>
                <a:ext uri="{FF2B5EF4-FFF2-40B4-BE49-F238E27FC236}">
                  <a16:creationId xmlns:a16="http://schemas.microsoft.com/office/drawing/2014/main" id="{0C02139A-7E3D-8051-6A1B-2271C9F500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56303">
              <a:off x="8857179" y="3350463"/>
              <a:ext cx="2228509" cy="1894433"/>
            </a:xfrm>
            <a:prstGeom prst="rect">
              <a:avLst/>
            </a:prstGeom>
          </p:spPr>
        </p:pic>
      </p:grpSp>
      <p:sp>
        <p:nvSpPr>
          <p:cNvPr id="9" name="Puhekupla: Suorakulmio 8">
            <a:extLst>
              <a:ext uri="{FF2B5EF4-FFF2-40B4-BE49-F238E27FC236}">
                <a16:creationId xmlns:a16="http://schemas.microsoft.com/office/drawing/2014/main" id="{339BA40B-820B-E69D-14C4-70291B83840F}"/>
              </a:ext>
            </a:extLst>
          </p:cNvPr>
          <p:cNvSpPr/>
          <p:nvPr/>
        </p:nvSpPr>
        <p:spPr>
          <a:xfrm>
            <a:off x="3314500" y="2629401"/>
            <a:ext cx="2151976" cy="392507"/>
          </a:xfrm>
          <a:prstGeom prst="wedgeRectCallout">
            <a:avLst>
              <a:gd name="adj1" fmla="val -68397"/>
              <a:gd name="adj2" fmla="val 60609"/>
            </a:avLst>
          </a:prstGeom>
          <a:solidFill>
            <a:srgbClr val="FFFFFF">
              <a:alpha val="40000"/>
            </a:srgbClr>
          </a:solidFill>
          <a:ln w="127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chemeClr val="tx1">
                    <a:lumMod val="75000"/>
                    <a:lumOff val="25000"/>
                  </a:schemeClr>
                </a:solidFill>
                <a:effectLst/>
                <a:uLnTx/>
                <a:uFillTx/>
                <a:latin typeface="Tw Cen MT" panose="020B0602020104020603" pitchFamily="34" charset="0"/>
                <a:ea typeface="+mn-ea"/>
                <a:cs typeface="+mn-cs"/>
              </a:rPr>
              <a:t>POLITICAL AGENCY</a:t>
            </a:r>
          </a:p>
        </p:txBody>
      </p:sp>
      <p:sp>
        <p:nvSpPr>
          <p:cNvPr id="10" name="Puhekupla: Suorakulmio 9">
            <a:extLst>
              <a:ext uri="{FF2B5EF4-FFF2-40B4-BE49-F238E27FC236}">
                <a16:creationId xmlns:a16="http://schemas.microsoft.com/office/drawing/2014/main" id="{551F061C-40EA-D41C-247C-98BFB7664B42}"/>
              </a:ext>
            </a:extLst>
          </p:cNvPr>
          <p:cNvSpPr/>
          <p:nvPr/>
        </p:nvSpPr>
        <p:spPr>
          <a:xfrm>
            <a:off x="3194304" y="3704229"/>
            <a:ext cx="2444725" cy="392507"/>
          </a:xfrm>
          <a:prstGeom prst="wedgeRectCallout">
            <a:avLst>
              <a:gd name="adj1" fmla="val -72438"/>
              <a:gd name="adj2" fmla="val 47746"/>
            </a:avLst>
          </a:prstGeom>
          <a:solidFill>
            <a:srgbClr val="FFFFFF">
              <a:alpha val="40000"/>
            </a:srgbClr>
          </a:solidFill>
          <a:ln w="127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chemeClr val="tx1">
                    <a:lumMod val="75000"/>
                    <a:lumOff val="25000"/>
                  </a:schemeClr>
                </a:solidFill>
                <a:effectLst/>
                <a:uLnTx/>
                <a:uFillTx/>
                <a:latin typeface="Tw Cen MT" panose="020B0602020104020603" pitchFamily="34" charset="0"/>
                <a:ea typeface="+mn-ea"/>
                <a:cs typeface="+mn-cs"/>
              </a:rPr>
              <a:t>INDIVIDUAL INITIATIVES</a:t>
            </a:r>
          </a:p>
        </p:txBody>
      </p:sp>
      <p:sp>
        <p:nvSpPr>
          <p:cNvPr id="11" name="Puhekupla: Suorakulmio 10">
            <a:extLst>
              <a:ext uri="{FF2B5EF4-FFF2-40B4-BE49-F238E27FC236}">
                <a16:creationId xmlns:a16="http://schemas.microsoft.com/office/drawing/2014/main" id="{04AD41B3-3B86-F283-9780-CFBC557D470A}"/>
              </a:ext>
            </a:extLst>
          </p:cNvPr>
          <p:cNvSpPr/>
          <p:nvPr/>
        </p:nvSpPr>
        <p:spPr>
          <a:xfrm>
            <a:off x="3314501" y="3166815"/>
            <a:ext cx="2151975" cy="392507"/>
          </a:xfrm>
          <a:prstGeom prst="wedgeRectCallout">
            <a:avLst>
              <a:gd name="adj1" fmla="val -73063"/>
              <a:gd name="adj2" fmla="val 70640"/>
            </a:avLst>
          </a:prstGeom>
          <a:solidFill>
            <a:srgbClr val="FFFFFF">
              <a:alpha val="40000"/>
            </a:srgbClr>
          </a:solidFill>
          <a:ln w="127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chemeClr val="tx1">
                    <a:lumMod val="75000"/>
                    <a:lumOff val="25000"/>
                  </a:schemeClr>
                </a:solidFill>
                <a:effectLst/>
                <a:uLnTx/>
                <a:uFillTx/>
                <a:latin typeface="Tw Cen MT" panose="020B0602020104020603" pitchFamily="34" charset="0"/>
                <a:ea typeface="+mn-ea"/>
                <a:cs typeface="+mn-cs"/>
              </a:rPr>
              <a:t>COLLECTIVE ACTION</a:t>
            </a:r>
          </a:p>
        </p:txBody>
      </p:sp>
    </p:spTree>
    <p:extLst>
      <p:ext uri="{BB962C8B-B14F-4D97-AF65-F5344CB8AC3E}">
        <p14:creationId xmlns:p14="http://schemas.microsoft.com/office/powerpoint/2010/main" val="34590823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descr="Yritystiimin aivoriihi">
            <a:extLst>
              <a:ext uri="{FF2B5EF4-FFF2-40B4-BE49-F238E27FC236}">
                <a16:creationId xmlns:a16="http://schemas.microsoft.com/office/drawing/2014/main" id="{53F37326-76EF-68AD-DE1B-F4D25F9E17E2}"/>
              </a:ext>
            </a:extLst>
          </p:cNvPr>
          <p:cNvPicPr>
            <a:picLocks noChangeAspect="1"/>
          </p:cNvPicPr>
          <p:nvPr/>
        </p:nvPicPr>
        <p:blipFill rotWithShape="1">
          <a:blip r:embed="rId3">
            <a:extLst>
              <a:ext uri="{28A0092B-C50C-407E-A947-70E740481C1C}">
                <a14:useLocalDpi xmlns:a14="http://schemas.microsoft.com/office/drawing/2010/main" val="0"/>
              </a:ext>
            </a:extLst>
          </a:blip>
          <a:srcRect t="-1809"/>
          <a:stretch/>
        </p:blipFill>
        <p:spPr>
          <a:xfrm>
            <a:off x="0" y="2521527"/>
            <a:ext cx="12192000" cy="4336473"/>
          </a:xfrm>
          <a:prstGeom prst="rect">
            <a:avLst/>
          </a:prstGeom>
        </p:spPr>
      </p:pic>
      <p:sp>
        <p:nvSpPr>
          <p:cNvPr id="7" name="Suorakulmio 6">
            <a:extLst>
              <a:ext uri="{FF2B5EF4-FFF2-40B4-BE49-F238E27FC236}">
                <a16:creationId xmlns:a16="http://schemas.microsoft.com/office/drawing/2014/main" id="{8428A33B-E3CE-4033-63A6-452E1C9E8B50}"/>
              </a:ext>
            </a:extLst>
          </p:cNvPr>
          <p:cNvSpPr/>
          <p:nvPr/>
        </p:nvSpPr>
        <p:spPr>
          <a:xfrm>
            <a:off x="1" y="2348206"/>
            <a:ext cx="12192000" cy="2514739"/>
          </a:xfrm>
          <a:prstGeom prst="rect">
            <a:avLst/>
          </a:prstGeom>
          <a:gradFill>
            <a:gsLst>
              <a:gs pos="0">
                <a:schemeClr val="bg1"/>
              </a:gs>
              <a:gs pos="19000">
                <a:srgbClr val="FFFFFF">
                  <a:alpha val="86000"/>
                </a:srgbClr>
              </a:gs>
              <a:gs pos="83000">
                <a:schemeClr val="bg1">
                  <a:alpha val="39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1E0CCF90-4D8B-4502-9F86-4C5E3BB4061F}"/>
              </a:ext>
            </a:extLst>
          </p:cNvPr>
          <p:cNvSpPr>
            <a:spLocks noGrp="1"/>
          </p:cNvSpPr>
          <p:nvPr>
            <p:ph type="title"/>
          </p:nvPr>
        </p:nvSpPr>
        <p:spPr>
          <a:xfrm>
            <a:off x="171785" y="111470"/>
            <a:ext cx="9720072" cy="437170"/>
          </a:xfrm>
        </p:spPr>
        <p:txBody>
          <a:bodyPr>
            <a:normAutofit/>
          </a:bodyPr>
          <a:lstStyle/>
          <a:p>
            <a:r>
              <a:rPr lang="fi-FI" sz="2400" err="1"/>
              <a:t>Step</a:t>
            </a:r>
            <a:r>
              <a:rPr lang="fi-FI" sz="2400"/>
              <a:t> 4. action</a:t>
            </a:r>
            <a:endParaRPr lang="fi-FI" sz="2000"/>
          </a:p>
        </p:txBody>
      </p:sp>
      <p:sp>
        <p:nvSpPr>
          <p:cNvPr id="3" name="Content Placeholder 2">
            <a:extLst>
              <a:ext uri="{FF2B5EF4-FFF2-40B4-BE49-F238E27FC236}">
                <a16:creationId xmlns:a16="http://schemas.microsoft.com/office/drawing/2014/main" id="{9C0939B5-C960-4A4D-8AD2-C75941B880ED}"/>
              </a:ext>
            </a:extLst>
          </p:cNvPr>
          <p:cNvSpPr>
            <a:spLocks noGrp="1"/>
          </p:cNvSpPr>
          <p:nvPr>
            <p:ph idx="1"/>
          </p:nvPr>
        </p:nvSpPr>
        <p:spPr>
          <a:xfrm>
            <a:off x="1024127" y="2129426"/>
            <a:ext cx="11048129" cy="4179934"/>
          </a:xfrm>
        </p:spPr>
        <p:txBody>
          <a:bodyPr vert="horz" lIns="45720" tIns="45720" rIns="45720" bIns="45720" rtlCol="0" anchor="t">
            <a:normAutofit/>
          </a:bodyPr>
          <a:lstStyle/>
          <a:p>
            <a:pPr marL="363220" indent="-363220">
              <a:buFont typeface="Arial" panose="020B0604020202020204" pitchFamily="34" charset="0"/>
              <a:buChar char="•"/>
            </a:pPr>
            <a:r>
              <a:rPr lang="en-US" sz="2800"/>
              <a:t>Embedding sustainable practices in everyday life</a:t>
            </a:r>
            <a:endParaRPr lang="fi-FI"/>
          </a:p>
          <a:p>
            <a:pPr marL="363220" indent="-363220">
              <a:buFont typeface="Arial" panose="020B0604020202020204" pitchFamily="34" charset="0"/>
              <a:buChar char="•"/>
            </a:pPr>
            <a:r>
              <a:rPr lang="en-GB" sz="2800"/>
              <a:t>Permanent structures for development (teams, timetable, administration, persons in charge of sustainability)</a:t>
            </a:r>
          </a:p>
          <a:p>
            <a:pPr marL="363220" indent="-363220">
              <a:buFont typeface="Arial" panose="020B0604020202020204" pitchFamily="34" charset="0"/>
              <a:buChar char="•"/>
            </a:pPr>
            <a:r>
              <a:rPr lang="en-GB" sz="2800"/>
              <a:t>Defining authority and responsibilities - leaders’ crucial role</a:t>
            </a:r>
          </a:p>
          <a:p>
            <a:pPr marL="363220" indent="-363220">
              <a:buFont typeface="Arial" panose="020B0604020202020204" pitchFamily="34" charset="0"/>
              <a:buChar char="•"/>
            </a:pPr>
            <a:r>
              <a:rPr lang="en-GB" sz="2800"/>
              <a:t>Learning to make an impact -&gt; exercises for students</a:t>
            </a:r>
          </a:p>
          <a:p>
            <a:pPr marL="363220" indent="-363220">
              <a:buFont typeface="Arial" panose="020B0604020202020204" pitchFamily="34" charset="0"/>
              <a:buChar char="•"/>
            </a:pPr>
            <a:endParaRPr lang="en-GB" sz="2800"/>
          </a:p>
          <a:p>
            <a:pPr marL="0" indent="0">
              <a:buNone/>
            </a:pPr>
            <a:endParaRPr lang="en-GB" sz="1800">
              <a:effectLst/>
              <a:latin typeface="Lato" panose="020F0502020204030203" pitchFamily="34" charset="0"/>
              <a:ea typeface="Lato" panose="020F0502020204030203" pitchFamily="34" charset="0"/>
              <a:cs typeface="Times New Roman" panose="02020603050405020304" pitchFamily="18" charset="0"/>
            </a:endParaRPr>
          </a:p>
          <a:p>
            <a:pPr algn="l">
              <a:buFont typeface="Arial" panose="020B0604020202020204" pitchFamily="34" charset="0"/>
              <a:buChar char="•"/>
            </a:pPr>
            <a:endParaRPr lang="en-GB" sz="2800"/>
          </a:p>
        </p:txBody>
      </p:sp>
      <p:sp>
        <p:nvSpPr>
          <p:cNvPr id="4" name="Title 1">
            <a:extLst>
              <a:ext uri="{FF2B5EF4-FFF2-40B4-BE49-F238E27FC236}">
                <a16:creationId xmlns:a16="http://schemas.microsoft.com/office/drawing/2014/main" id="{7A04AB88-7894-1418-235C-AA7F63E78C09}"/>
              </a:ext>
            </a:extLst>
          </p:cNvPr>
          <p:cNvSpPr txBox="1">
            <a:spLocks/>
          </p:cNvSpPr>
          <p:nvPr/>
        </p:nvSpPr>
        <p:spPr>
          <a:xfrm>
            <a:off x="935873" y="480030"/>
            <a:ext cx="97200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GB" sz="6000"/>
              <a:t>Places for sustainable activity</a:t>
            </a:r>
          </a:p>
          <a:p>
            <a:pPr marL="0" marR="0" lvl="0" indent="0" defTabSz="914400" rtl="0" eaLnBrk="1" fontAlgn="auto" latinLnBrk="0" hangingPunct="1">
              <a:lnSpc>
                <a:spcPct val="100000"/>
              </a:lnSpc>
              <a:spcBef>
                <a:spcPts val="0"/>
              </a:spcBef>
              <a:spcAft>
                <a:spcPts val="0"/>
              </a:spcAft>
              <a:buClrTx/>
              <a:buSzTx/>
              <a:buFontTx/>
              <a:buNone/>
              <a:tabLst/>
              <a:defRPr/>
            </a:pPr>
            <a:r>
              <a:rPr lang="en-GB" sz="3200"/>
              <a:t>Structures for change</a:t>
            </a:r>
          </a:p>
        </p:txBody>
      </p:sp>
      <p:pic>
        <p:nvPicPr>
          <p:cNvPr id="9" name="Kuva 8">
            <a:extLst>
              <a:ext uri="{FF2B5EF4-FFF2-40B4-BE49-F238E27FC236}">
                <a16:creationId xmlns:a16="http://schemas.microsoft.com/office/drawing/2014/main" id="{E4FC2C8A-70AB-B14D-D798-70705D2E74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1703" y="111470"/>
            <a:ext cx="716963" cy="702430"/>
          </a:xfrm>
          <a:prstGeom prst="rect">
            <a:avLst/>
          </a:prstGeom>
        </p:spPr>
      </p:pic>
    </p:spTree>
    <p:extLst>
      <p:ext uri="{BB962C8B-B14F-4D97-AF65-F5344CB8AC3E}">
        <p14:creationId xmlns:p14="http://schemas.microsoft.com/office/powerpoint/2010/main" val="37227199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descr="Lähikuva opiskelijasta kirjoittamassa luokkahuoneessa">
            <a:extLst>
              <a:ext uri="{FF2B5EF4-FFF2-40B4-BE49-F238E27FC236}">
                <a16:creationId xmlns:a16="http://schemas.microsoft.com/office/drawing/2014/main" id="{5138AF39-9384-DB2E-113A-130B86D2FB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E0CCF90-4D8B-4502-9F86-4C5E3BB4061F}"/>
              </a:ext>
            </a:extLst>
          </p:cNvPr>
          <p:cNvSpPr>
            <a:spLocks noGrp="1"/>
          </p:cNvSpPr>
          <p:nvPr>
            <p:ph type="title"/>
          </p:nvPr>
        </p:nvSpPr>
        <p:spPr>
          <a:xfrm>
            <a:off x="171785" y="111470"/>
            <a:ext cx="9720072" cy="437170"/>
          </a:xfrm>
        </p:spPr>
        <p:txBody>
          <a:bodyPr>
            <a:normAutofit/>
          </a:bodyPr>
          <a:lstStyle/>
          <a:p>
            <a:r>
              <a:rPr lang="fi-FI" sz="2400" err="1"/>
              <a:t>Step</a:t>
            </a:r>
            <a:r>
              <a:rPr lang="fi-FI" sz="2400"/>
              <a:t> 4. action</a:t>
            </a:r>
            <a:endParaRPr lang="fi-FI" sz="2000"/>
          </a:p>
        </p:txBody>
      </p:sp>
      <p:sp>
        <p:nvSpPr>
          <p:cNvPr id="3" name="Content Placeholder 2">
            <a:extLst>
              <a:ext uri="{FF2B5EF4-FFF2-40B4-BE49-F238E27FC236}">
                <a16:creationId xmlns:a16="http://schemas.microsoft.com/office/drawing/2014/main" id="{9C0939B5-C960-4A4D-8AD2-C75941B880ED}"/>
              </a:ext>
            </a:extLst>
          </p:cNvPr>
          <p:cNvSpPr>
            <a:spLocks noGrp="1"/>
          </p:cNvSpPr>
          <p:nvPr>
            <p:ph idx="1"/>
          </p:nvPr>
        </p:nvSpPr>
        <p:spPr>
          <a:xfrm>
            <a:off x="1035938" y="2883806"/>
            <a:ext cx="10120123" cy="2748929"/>
          </a:xfrm>
          <a:gradFill>
            <a:gsLst>
              <a:gs pos="1000">
                <a:schemeClr val="bg1">
                  <a:alpha val="86000"/>
                </a:schemeClr>
              </a:gs>
              <a:gs pos="87000">
                <a:schemeClr val="bg1">
                  <a:alpha val="54000"/>
                </a:schemeClr>
              </a:gs>
              <a:gs pos="100000">
                <a:schemeClr val="bg1">
                  <a:alpha val="0"/>
                </a:schemeClr>
              </a:gs>
            </a:gsLst>
            <a:path path="shape">
              <a:fillToRect l="50000" t="50000" r="50000" b="50000"/>
            </a:path>
          </a:gradFill>
        </p:spPr>
        <p:txBody>
          <a:bodyPr vert="horz" lIns="45720" tIns="45720" rIns="45720" bIns="45720" rtlCol="0" anchor="t">
            <a:normAutofit/>
          </a:bodyPr>
          <a:lstStyle/>
          <a:p>
            <a:pPr marL="363220" indent="-363220">
              <a:buFont typeface="Arial" panose="020B0604020202020204" pitchFamily="34" charset="0"/>
              <a:buChar char="•"/>
            </a:pPr>
            <a:r>
              <a:rPr lang="en-GB" sz="2800"/>
              <a:t>Strategy and goals enable progressing proactively </a:t>
            </a:r>
            <a:r>
              <a:rPr lang="en-US" sz="2800"/>
              <a:t>in the long term</a:t>
            </a:r>
          </a:p>
          <a:p>
            <a:pPr marL="363220" indent="-363220">
              <a:buFont typeface="Arial" panose="020B0604020202020204" pitchFamily="34" charset="0"/>
              <a:buChar char="•"/>
            </a:pPr>
            <a:r>
              <a:rPr lang="en-US" sz="2800"/>
              <a:t>Skills, knowledge, and attitudes evolve during the planning work </a:t>
            </a:r>
            <a:endParaRPr lang="en-GB" sz="2800"/>
          </a:p>
          <a:p>
            <a:pPr marL="363220" indent="-363220">
              <a:buFont typeface="Arial" panose="020B0604020202020204" pitchFamily="34" charset="0"/>
              <a:buChar char="•"/>
            </a:pPr>
            <a:r>
              <a:rPr lang="en-US" sz="2800"/>
              <a:t>All previous steps, viewpoints and stakeholders should be included</a:t>
            </a:r>
            <a:endParaRPr lang="en-GB" sz="2800"/>
          </a:p>
          <a:p>
            <a:pPr marL="363220" indent="-363220">
              <a:buFont typeface="Arial" panose="020B0604020202020204" pitchFamily="34" charset="0"/>
              <a:buChar char="•"/>
            </a:pPr>
            <a:r>
              <a:rPr lang="en-US" sz="2800"/>
              <a:t>Concrete participatory action: Who does what with whom, when, and with which resources </a:t>
            </a:r>
            <a:endParaRPr lang="en-GB" sz="2800"/>
          </a:p>
          <a:p>
            <a:pPr marL="0" indent="0">
              <a:buNone/>
            </a:pPr>
            <a:endParaRPr lang="en-GB" sz="1800">
              <a:effectLst/>
              <a:latin typeface="Lato" panose="020F0502020204030203" pitchFamily="34" charset="0"/>
              <a:ea typeface="Lato" panose="020F0502020204030203" pitchFamily="34" charset="0"/>
              <a:cs typeface="Times New Roman" panose="02020603050405020304" pitchFamily="18" charset="0"/>
            </a:endParaRPr>
          </a:p>
          <a:p>
            <a:pPr algn="l">
              <a:buFont typeface="Arial" panose="020B0604020202020204" pitchFamily="34" charset="0"/>
              <a:buChar char="•"/>
            </a:pPr>
            <a:endParaRPr lang="en-GB" sz="2800"/>
          </a:p>
        </p:txBody>
      </p:sp>
      <p:sp>
        <p:nvSpPr>
          <p:cNvPr id="4" name="Title 1">
            <a:extLst>
              <a:ext uri="{FF2B5EF4-FFF2-40B4-BE49-F238E27FC236}">
                <a16:creationId xmlns:a16="http://schemas.microsoft.com/office/drawing/2014/main" id="{7A04AB88-7894-1418-235C-AA7F63E78C09}"/>
              </a:ext>
            </a:extLst>
          </p:cNvPr>
          <p:cNvSpPr txBox="1">
            <a:spLocks/>
          </p:cNvSpPr>
          <p:nvPr/>
        </p:nvSpPr>
        <p:spPr>
          <a:xfrm>
            <a:off x="1035938" y="1085820"/>
            <a:ext cx="7196745" cy="1337340"/>
          </a:xfrm>
          <a:prstGeom prst="rect">
            <a:avLst/>
          </a:prstGeom>
          <a:gradFill>
            <a:gsLst>
              <a:gs pos="0">
                <a:schemeClr val="bg1"/>
              </a:gs>
              <a:gs pos="89000">
                <a:schemeClr val="bg1">
                  <a:alpha val="54000"/>
                </a:schemeClr>
              </a:gs>
              <a:gs pos="100000">
                <a:schemeClr val="bg1">
                  <a:alpha val="0"/>
                </a:schemeClr>
              </a:gs>
            </a:gsLst>
            <a:path path="shape">
              <a:fillToRect l="50000" t="50000" r="50000" b="50000"/>
            </a:path>
          </a:gradFill>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sz="6000"/>
              <a:t>Well planned is half done</a:t>
            </a:r>
          </a:p>
          <a:p>
            <a:r>
              <a:rPr lang="en-US" sz="3200"/>
              <a:t>Action plan </a:t>
            </a:r>
          </a:p>
        </p:txBody>
      </p:sp>
      <p:pic>
        <p:nvPicPr>
          <p:cNvPr id="5" name="Kuva 4">
            <a:extLst>
              <a:ext uri="{FF2B5EF4-FFF2-40B4-BE49-F238E27FC236}">
                <a16:creationId xmlns:a16="http://schemas.microsoft.com/office/drawing/2014/main" id="{712986F2-03A3-41BE-F658-AC4C3DCD79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1703" y="111470"/>
            <a:ext cx="716963" cy="702430"/>
          </a:xfrm>
          <a:prstGeom prst="rect">
            <a:avLst/>
          </a:prstGeom>
        </p:spPr>
      </p:pic>
    </p:spTree>
    <p:extLst>
      <p:ext uri="{BB962C8B-B14F-4D97-AF65-F5344CB8AC3E}">
        <p14:creationId xmlns:p14="http://schemas.microsoft.com/office/powerpoint/2010/main" val="17448962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 8" descr="Hopea sekunti kello">
            <a:extLst>
              <a:ext uri="{FF2B5EF4-FFF2-40B4-BE49-F238E27FC236}">
                <a16:creationId xmlns:a16="http://schemas.microsoft.com/office/drawing/2014/main" id="{EFABC232-354E-5B83-82B9-EDD1F99216DF}"/>
              </a:ext>
            </a:extLst>
          </p:cNvPr>
          <p:cNvPicPr>
            <a:picLocks noChangeAspect="1"/>
          </p:cNvPicPr>
          <p:nvPr/>
        </p:nvPicPr>
        <p:blipFill rotWithShape="1">
          <a:blip r:embed="rId3">
            <a:extLst>
              <a:ext uri="{28A0092B-C50C-407E-A947-70E740481C1C}">
                <a14:useLocalDpi xmlns:a14="http://schemas.microsoft.com/office/drawing/2010/main" val="0"/>
              </a:ext>
            </a:extLst>
          </a:blip>
          <a:srcRect b="-76"/>
          <a:stretch/>
        </p:blipFill>
        <p:spPr>
          <a:xfrm>
            <a:off x="4281054" y="0"/>
            <a:ext cx="7910945" cy="6863240"/>
          </a:xfrm>
          <a:prstGeom prst="rect">
            <a:avLst/>
          </a:prstGeom>
        </p:spPr>
      </p:pic>
      <p:sp>
        <p:nvSpPr>
          <p:cNvPr id="10" name="Suorakulmio 9">
            <a:extLst>
              <a:ext uri="{FF2B5EF4-FFF2-40B4-BE49-F238E27FC236}">
                <a16:creationId xmlns:a16="http://schemas.microsoft.com/office/drawing/2014/main" id="{39AFDFC8-40A5-1285-56E9-05D42A4DAFE8}"/>
              </a:ext>
            </a:extLst>
          </p:cNvPr>
          <p:cNvSpPr/>
          <p:nvPr/>
        </p:nvSpPr>
        <p:spPr>
          <a:xfrm>
            <a:off x="4063424" y="0"/>
            <a:ext cx="6846235" cy="6858000"/>
          </a:xfrm>
          <a:prstGeom prst="rect">
            <a:avLst/>
          </a:prstGeom>
          <a:gradFill flip="none" rotWithShape="1">
            <a:gsLst>
              <a:gs pos="0">
                <a:schemeClr val="bg1"/>
              </a:gs>
              <a:gs pos="82000">
                <a:schemeClr val="bg1">
                  <a:alpha val="57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1E0CCF90-4D8B-4502-9F86-4C5E3BB4061F}"/>
              </a:ext>
            </a:extLst>
          </p:cNvPr>
          <p:cNvSpPr>
            <a:spLocks noGrp="1"/>
          </p:cNvSpPr>
          <p:nvPr>
            <p:ph type="title"/>
          </p:nvPr>
        </p:nvSpPr>
        <p:spPr>
          <a:xfrm>
            <a:off x="171785" y="111470"/>
            <a:ext cx="9720072" cy="437170"/>
          </a:xfrm>
        </p:spPr>
        <p:txBody>
          <a:bodyPr>
            <a:normAutofit/>
          </a:bodyPr>
          <a:lstStyle/>
          <a:p>
            <a:r>
              <a:rPr lang="fi-FI" sz="2400" err="1"/>
              <a:t>Step</a:t>
            </a:r>
            <a:r>
              <a:rPr lang="fi-FI" sz="2400"/>
              <a:t> 4. action</a:t>
            </a:r>
            <a:endParaRPr lang="fi-FI" sz="2000"/>
          </a:p>
        </p:txBody>
      </p:sp>
      <p:sp>
        <p:nvSpPr>
          <p:cNvPr id="3" name="Content Placeholder 2">
            <a:extLst>
              <a:ext uri="{FF2B5EF4-FFF2-40B4-BE49-F238E27FC236}">
                <a16:creationId xmlns:a16="http://schemas.microsoft.com/office/drawing/2014/main" id="{9C0939B5-C960-4A4D-8AD2-C75941B880ED}"/>
              </a:ext>
            </a:extLst>
          </p:cNvPr>
          <p:cNvSpPr>
            <a:spLocks noGrp="1"/>
          </p:cNvSpPr>
          <p:nvPr>
            <p:ph idx="1"/>
          </p:nvPr>
        </p:nvSpPr>
        <p:spPr>
          <a:xfrm>
            <a:off x="492114" y="2895236"/>
            <a:ext cx="8914776" cy="3322684"/>
          </a:xfrm>
        </p:spPr>
        <p:txBody>
          <a:bodyPr vert="horz" lIns="45720" tIns="45720" rIns="45720" bIns="45720" rtlCol="0" anchor="t">
            <a:normAutofit/>
          </a:bodyPr>
          <a:lstStyle/>
          <a:p>
            <a:pPr marL="363220" indent="-363220">
              <a:buFont typeface="Arial" panose="020B0604020202020204" pitchFamily="34" charset="0"/>
              <a:buChar char="•"/>
            </a:pPr>
            <a:r>
              <a:rPr lang="en-US" sz="2800"/>
              <a:t>To change, the school or university needs: </a:t>
            </a:r>
            <a:endParaRPr lang="fi-FI" sz="2800"/>
          </a:p>
          <a:p>
            <a:pPr marL="536575" lvl="1">
              <a:buFont typeface="Arial" panose="020B0604020202020204" pitchFamily="34" charset="0"/>
              <a:buChar char="•"/>
            </a:pPr>
            <a:r>
              <a:rPr lang="en-US" sz="2400"/>
              <a:t>money for procurement or salaries, </a:t>
            </a:r>
            <a:endParaRPr lang="fi-FI" sz="2400"/>
          </a:p>
          <a:p>
            <a:pPr marL="536575" lvl="1">
              <a:buFont typeface="Arial" panose="020B0604020202020204" pitchFamily="34" charset="0"/>
              <a:buChar char="•"/>
            </a:pPr>
            <a:r>
              <a:rPr lang="en-US" sz="2400"/>
              <a:t>time for planning and action, </a:t>
            </a:r>
            <a:endParaRPr lang="fi-FI" sz="2400"/>
          </a:p>
          <a:p>
            <a:pPr marL="536575" lvl="1">
              <a:buFont typeface="Arial" panose="020B0604020202020204" pitchFamily="34" charset="0"/>
              <a:buChar char="•"/>
            </a:pPr>
            <a:r>
              <a:rPr lang="en-US" sz="2400"/>
              <a:t>pedagogical tools and models.  </a:t>
            </a:r>
            <a:endParaRPr lang="fi-FI" sz="2400"/>
          </a:p>
          <a:p>
            <a:pPr marL="363220" indent="-363220">
              <a:buFont typeface="Arial" panose="020B0604020202020204" pitchFamily="34" charset="0"/>
              <a:buChar char="•"/>
            </a:pPr>
            <a:r>
              <a:rPr lang="fi-FI" sz="2800" err="1"/>
              <a:t>Prioritizing</a:t>
            </a:r>
            <a:r>
              <a:rPr lang="fi-FI" sz="2800"/>
              <a:t> and </a:t>
            </a:r>
            <a:r>
              <a:rPr lang="fi-FI" sz="2800" err="1"/>
              <a:t>reallocating</a:t>
            </a:r>
            <a:r>
              <a:rPr lang="fi-FI" sz="2800"/>
              <a:t> </a:t>
            </a:r>
            <a:r>
              <a:rPr lang="en-US" sz="2800"/>
              <a:t>existing resources, extra resources through projects</a:t>
            </a:r>
          </a:p>
          <a:p>
            <a:pPr marL="363220" indent="-363220">
              <a:buFont typeface="Arial" panose="020B0604020202020204" pitchFamily="34" charset="0"/>
              <a:buChar char="•"/>
            </a:pPr>
            <a:r>
              <a:rPr lang="fi-FI" sz="2800"/>
              <a:t>Personal and </a:t>
            </a:r>
            <a:r>
              <a:rPr lang="fi-FI" sz="2800" err="1"/>
              <a:t>organizational</a:t>
            </a:r>
            <a:r>
              <a:rPr lang="fi-FI" sz="2800"/>
              <a:t> </a:t>
            </a:r>
            <a:r>
              <a:rPr lang="fi-FI" sz="2800" err="1"/>
              <a:t>learning</a:t>
            </a:r>
            <a:r>
              <a:rPr lang="fi-FI" sz="2800"/>
              <a:t> as a </a:t>
            </a:r>
            <a:r>
              <a:rPr lang="fi-FI" sz="2800" err="1"/>
              <a:t>resource</a:t>
            </a:r>
            <a:endParaRPr lang="fi-FI" sz="2800"/>
          </a:p>
        </p:txBody>
      </p:sp>
      <p:sp>
        <p:nvSpPr>
          <p:cNvPr id="4" name="Title 1">
            <a:extLst>
              <a:ext uri="{FF2B5EF4-FFF2-40B4-BE49-F238E27FC236}">
                <a16:creationId xmlns:a16="http://schemas.microsoft.com/office/drawing/2014/main" id="{7A04AB88-7894-1418-235C-AA7F63E78C09}"/>
              </a:ext>
            </a:extLst>
          </p:cNvPr>
          <p:cNvSpPr txBox="1">
            <a:spLocks/>
          </p:cNvSpPr>
          <p:nvPr/>
        </p:nvSpPr>
        <p:spPr>
          <a:xfrm>
            <a:off x="935872" y="480030"/>
            <a:ext cx="11136383" cy="1499616"/>
          </a:xfrm>
          <a:prstGeom prst="rect">
            <a:avLst/>
          </a:prstGeom>
        </p:spPr>
        <p:txBody>
          <a:bodyPr vert="horz" lIns="91440" tIns="45720" rIns="91440" bIns="45720" rtlCol="0" anchor="ctr">
            <a:normAutofit fontScale="925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fi-FI" sz="6000"/>
              <a:t>Money, </a:t>
            </a:r>
            <a:r>
              <a:rPr lang="fi-FI" sz="6000" err="1"/>
              <a:t>time</a:t>
            </a:r>
            <a:r>
              <a:rPr lang="fi-FI" sz="6000"/>
              <a:t> and </a:t>
            </a:r>
            <a:r>
              <a:rPr lang="fi-FI" sz="6000" err="1"/>
              <a:t>wellbeing</a:t>
            </a:r>
            <a:r>
              <a:rPr lang="fi-FI" sz="6000"/>
              <a:t> </a:t>
            </a:r>
            <a:r>
              <a:rPr lang="fi-FI" sz="6000" err="1"/>
              <a:t>enable</a:t>
            </a:r>
            <a:r>
              <a:rPr lang="fi-FI" sz="6000"/>
              <a:t> </a:t>
            </a:r>
            <a:r>
              <a:rPr lang="fi-FI" sz="6000" err="1"/>
              <a:t>activity</a:t>
            </a:r>
            <a:endParaRPr lang="fi-FI" sz="6000"/>
          </a:p>
          <a:p>
            <a:pPr marL="0" marR="0" lvl="0" indent="0" defTabSz="914400" rtl="0" eaLnBrk="1" fontAlgn="auto" latinLnBrk="0" hangingPunct="1">
              <a:lnSpc>
                <a:spcPct val="100000"/>
              </a:lnSpc>
              <a:spcBef>
                <a:spcPts val="0"/>
              </a:spcBef>
              <a:spcAft>
                <a:spcPts val="0"/>
              </a:spcAft>
              <a:buClrTx/>
              <a:buSzTx/>
              <a:buFontTx/>
              <a:buNone/>
              <a:tabLst/>
              <a:defRPr/>
            </a:pPr>
            <a:r>
              <a:rPr lang="en-US" sz="3200"/>
              <a:t>Resources</a:t>
            </a:r>
          </a:p>
        </p:txBody>
      </p:sp>
      <p:pic>
        <p:nvPicPr>
          <p:cNvPr id="5" name="Kuva 4">
            <a:extLst>
              <a:ext uri="{FF2B5EF4-FFF2-40B4-BE49-F238E27FC236}">
                <a16:creationId xmlns:a16="http://schemas.microsoft.com/office/drawing/2014/main" id="{E0B4978A-4805-4AC8-0E31-D96EA91DB5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1703" y="111470"/>
            <a:ext cx="716963" cy="702430"/>
          </a:xfrm>
          <a:prstGeom prst="rect">
            <a:avLst/>
          </a:prstGeom>
        </p:spPr>
      </p:pic>
    </p:spTree>
    <p:extLst>
      <p:ext uri="{BB962C8B-B14F-4D97-AF65-F5344CB8AC3E}">
        <p14:creationId xmlns:p14="http://schemas.microsoft.com/office/powerpoint/2010/main" val="18844830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Ryhmä 15">
            <a:extLst>
              <a:ext uri="{FF2B5EF4-FFF2-40B4-BE49-F238E27FC236}">
                <a16:creationId xmlns:a16="http://schemas.microsoft.com/office/drawing/2014/main" id="{23CEA274-28B2-B89A-3C46-9080612A676F}"/>
              </a:ext>
            </a:extLst>
          </p:cNvPr>
          <p:cNvGrpSpPr/>
          <p:nvPr/>
        </p:nvGrpSpPr>
        <p:grpSpPr>
          <a:xfrm>
            <a:off x="154554" y="1161754"/>
            <a:ext cx="12287902" cy="4259450"/>
            <a:chOff x="154554" y="867377"/>
            <a:chExt cx="12287902" cy="4259450"/>
          </a:xfrm>
        </p:grpSpPr>
        <p:sp>
          <p:nvSpPr>
            <p:cNvPr id="116" name="Tekstiruutu 115">
              <a:extLst>
                <a:ext uri="{FF2B5EF4-FFF2-40B4-BE49-F238E27FC236}">
                  <a16:creationId xmlns:a16="http://schemas.microsoft.com/office/drawing/2014/main" id="{C7BB1031-B99A-4808-A133-6DDD1ACFDA56}"/>
                </a:ext>
              </a:extLst>
            </p:cNvPr>
            <p:cNvSpPr txBox="1"/>
            <p:nvPr/>
          </p:nvSpPr>
          <p:spPr>
            <a:xfrm>
              <a:off x="3240029" y="4480496"/>
              <a:ext cx="257590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4472C4"/>
                  </a:solidFill>
                  <a:effectLst/>
                  <a:uLnTx/>
                  <a:uFillTx/>
                  <a:latin typeface="Tw Cen MT Condensed" panose="020B0606020104020203" pitchFamily="34" charset="0"/>
                  <a:ea typeface="+mn-ea"/>
                  <a:cs typeface="+mn-cs"/>
                </a:rPr>
                <a:t>CONNECTIONS</a:t>
              </a:r>
            </a:p>
          </p:txBody>
        </p:sp>
        <p:sp>
          <p:nvSpPr>
            <p:cNvPr id="118" name="Tekstiruutu 117">
              <a:extLst>
                <a:ext uri="{FF2B5EF4-FFF2-40B4-BE49-F238E27FC236}">
                  <a16:creationId xmlns:a16="http://schemas.microsoft.com/office/drawing/2014/main" id="{5002A2BC-9EB6-4552-80DD-A9A603AA0E91}"/>
                </a:ext>
              </a:extLst>
            </p:cNvPr>
            <p:cNvSpPr txBox="1"/>
            <p:nvPr/>
          </p:nvSpPr>
          <p:spPr>
            <a:xfrm>
              <a:off x="188925" y="4480496"/>
              <a:ext cx="257590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4472C4"/>
                  </a:solidFill>
                  <a:effectLst/>
                  <a:uLnTx/>
                  <a:uFillTx/>
                  <a:latin typeface="Tw Cen MT Condensed" panose="020B0606020104020203" pitchFamily="34" charset="0"/>
                  <a:ea typeface="+mn-ea"/>
                  <a:cs typeface="+mn-cs"/>
                </a:rPr>
                <a:t>ENGAGEMENT</a:t>
              </a:r>
              <a:endParaRPr kumimoji="0" lang="en-GB" sz="3600" b="0" i="0" u="none" strike="noStrike" kern="1200" cap="none" spc="0" normalizeH="0" baseline="0" noProof="0">
                <a:ln>
                  <a:noFill/>
                </a:ln>
                <a:solidFill>
                  <a:srgbClr val="4472C4"/>
                </a:solidFill>
                <a:effectLst/>
                <a:uLnTx/>
                <a:uFillTx/>
                <a:latin typeface="Tw Cen MT Condensed" panose="020B0606020104020203" pitchFamily="34" charset="0"/>
                <a:ea typeface="+mn-ea"/>
                <a:cs typeface="+mn-cs"/>
              </a:endParaRPr>
            </a:p>
          </p:txBody>
        </p:sp>
        <p:sp>
          <p:nvSpPr>
            <p:cNvPr id="119" name="Tekstiruutu 118">
              <a:extLst>
                <a:ext uri="{FF2B5EF4-FFF2-40B4-BE49-F238E27FC236}">
                  <a16:creationId xmlns:a16="http://schemas.microsoft.com/office/drawing/2014/main" id="{D2A2379D-7022-42E4-A10A-5C5DF384841A}"/>
                </a:ext>
              </a:extLst>
            </p:cNvPr>
            <p:cNvSpPr txBox="1"/>
            <p:nvPr/>
          </p:nvSpPr>
          <p:spPr>
            <a:xfrm>
              <a:off x="6272645" y="4480496"/>
              <a:ext cx="265877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4472C4"/>
                  </a:solidFill>
                  <a:effectLst/>
                  <a:uLnTx/>
                  <a:uFillTx/>
                  <a:latin typeface="Tw Cen MT Condensed" panose="020B0606020104020203" pitchFamily="34" charset="0"/>
                  <a:ea typeface="+mn-ea"/>
                  <a:cs typeface="+mn-cs"/>
                </a:rPr>
                <a:t>VISIONS</a:t>
              </a:r>
              <a:endParaRPr kumimoji="0" lang="en-GB" sz="3600" b="0" i="0" u="none" strike="noStrike" kern="1200" cap="none" spc="0" normalizeH="0" baseline="0" noProof="0">
                <a:ln>
                  <a:noFill/>
                </a:ln>
                <a:solidFill>
                  <a:srgbClr val="4472C4"/>
                </a:solidFill>
                <a:effectLst/>
                <a:uLnTx/>
                <a:uFillTx/>
                <a:latin typeface="Tw Cen MT Condensed" panose="020B0606020104020203" pitchFamily="34" charset="0"/>
                <a:ea typeface="+mn-ea"/>
                <a:cs typeface="+mn-cs"/>
              </a:endParaRPr>
            </a:p>
          </p:txBody>
        </p:sp>
        <p:sp>
          <p:nvSpPr>
            <p:cNvPr id="120" name="Tekstiruutu 119">
              <a:extLst>
                <a:ext uri="{FF2B5EF4-FFF2-40B4-BE49-F238E27FC236}">
                  <a16:creationId xmlns:a16="http://schemas.microsoft.com/office/drawing/2014/main" id="{DD1EEBE7-F1FD-43ED-A56E-184BDDA5E943}"/>
                </a:ext>
              </a:extLst>
            </p:cNvPr>
            <p:cNvSpPr txBox="1"/>
            <p:nvPr/>
          </p:nvSpPr>
          <p:spPr>
            <a:xfrm>
              <a:off x="9231749" y="4480496"/>
              <a:ext cx="321070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4472C4"/>
                  </a:solidFill>
                  <a:effectLst/>
                  <a:uLnTx/>
                  <a:uFillTx/>
                  <a:latin typeface="Tw Cen MT Condensed" panose="020B0606020104020203" pitchFamily="34" charset="0"/>
                  <a:ea typeface="+mn-ea"/>
                  <a:cs typeface="+mn-cs"/>
                </a:rPr>
                <a:t>ACTION</a:t>
              </a:r>
              <a:endParaRPr kumimoji="0" lang="en-GB" sz="3600" b="0" i="0" u="none" strike="noStrike" kern="1200" cap="none" spc="0" normalizeH="0" baseline="0" noProof="0">
                <a:ln>
                  <a:noFill/>
                </a:ln>
                <a:solidFill>
                  <a:srgbClr val="4472C4"/>
                </a:solidFill>
                <a:effectLst/>
                <a:uLnTx/>
                <a:uFillTx/>
                <a:latin typeface="Tw Cen MT Condensed" panose="020B0606020104020203" pitchFamily="34" charset="0"/>
                <a:ea typeface="+mn-ea"/>
                <a:cs typeface="+mn-cs"/>
              </a:endParaRPr>
            </a:p>
          </p:txBody>
        </p:sp>
        <p:grpSp>
          <p:nvGrpSpPr>
            <p:cNvPr id="15" name="Ryhmä 14">
              <a:extLst>
                <a:ext uri="{FF2B5EF4-FFF2-40B4-BE49-F238E27FC236}">
                  <a16:creationId xmlns:a16="http://schemas.microsoft.com/office/drawing/2014/main" id="{55599547-F613-5678-41E0-F8A3D88C4F1A}"/>
                </a:ext>
              </a:extLst>
            </p:cNvPr>
            <p:cNvGrpSpPr/>
            <p:nvPr/>
          </p:nvGrpSpPr>
          <p:grpSpPr>
            <a:xfrm>
              <a:off x="154554" y="867377"/>
              <a:ext cx="11805096" cy="3705314"/>
              <a:chOff x="154554" y="867377"/>
              <a:chExt cx="11805096" cy="3705314"/>
            </a:xfrm>
          </p:grpSpPr>
          <p:grpSp>
            <p:nvGrpSpPr>
              <p:cNvPr id="10" name="Ryhmä 9">
                <a:extLst>
                  <a:ext uri="{FF2B5EF4-FFF2-40B4-BE49-F238E27FC236}">
                    <a16:creationId xmlns:a16="http://schemas.microsoft.com/office/drawing/2014/main" id="{709066AA-6EFC-83D7-BEA9-3E053D48568A}"/>
                  </a:ext>
                </a:extLst>
              </p:cNvPr>
              <p:cNvGrpSpPr/>
              <p:nvPr/>
            </p:nvGrpSpPr>
            <p:grpSpPr>
              <a:xfrm>
                <a:off x="368704" y="867377"/>
                <a:ext cx="11374786" cy="3239883"/>
                <a:chOff x="368704" y="867377"/>
                <a:chExt cx="11374786" cy="3239883"/>
              </a:xfrm>
            </p:grpSpPr>
            <p:sp>
              <p:nvSpPr>
                <p:cNvPr id="28" name="Kaari 27">
                  <a:extLst>
                    <a:ext uri="{FF2B5EF4-FFF2-40B4-BE49-F238E27FC236}">
                      <a16:creationId xmlns:a16="http://schemas.microsoft.com/office/drawing/2014/main" id="{B359E1BB-CB67-42D3-AEA4-F91DDF63FA47}"/>
                    </a:ext>
                  </a:extLst>
                </p:cNvPr>
                <p:cNvSpPr/>
                <p:nvPr/>
              </p:nvSpPr>
              <p:spPr>
                <a:xfrm>
                  <a:off x="1059148" y="1278871"/>
                  <a:ext cx="3376624" cy="1610021"/>
                </a:xfrm>
                <a:prstGeom prst="arc">
                  <a:avLst>
                    <a:gd name="adj1" fmla="val 12303244"/>
                    <a:gd name="adj2" fmla="val 21251133"/>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Kaari 120">
                  <a:extLst>
                    <a:ext uri="{FF2B5EF4-FFF2-40B4-BE49-F238E27FC236}">
                      <a16:creationId xmlns:a16="http://schemas.microsoft.com/office/drawing/2014/main" id="{F23779B8-9E5A-4852-8238-1FDA0379B600}"/>
                    </a:ext>
                  </a:extLst>
                </p:cNvPr>
                <p:cNvSpPr/>
                <p:nvPr/>
              </p:nvSpPr>
              <p:spPr>
                <a:xfrm>
                  <a:off x="4420959" y="1280482"/>
                  <a:ext cx="3376624" cy="1610021"/>
                </a:xfrm>
                <a:prstGeom prst="arc">
                  <a:avLst>
                    <a:gd name="adj1" fmla="val 11306643"/>
                    <a:gd name="adj2" fmla="val 21251133"/>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Kaari 121">
                  <a:extLst>
                    <a:ext uri="{FF2B5EF4-FFF2-40B4-BE49-F238E27FC236}">
                      <a16:creationId xmlns:a16="http://schemas.microsoft.com/office/drawing/2014/main" id="{8EE6139A-26FD-4CD4-812F-2AED8CBD5720}"/>
                    </a:ext>
                  </a:extLst>
                </p:cNvPr>
                <p:cNvSpPr/>
                <p:nvPr/>
              </p:nvSpPr>
              <p:spPr>
                <a:xfrm>
                  <a:off x="7924720" y="1278871"/>
                  <a:ext cx="3376624" cy="1610021"/>
                </a:xfrm>
                <a:prstGeom prst="arc">
                  <a:avLst>
                    <a:gd name="adj1" fmla="val 11531500"/>
                    <a:gd name="adj2" fmla="val 21251133"/>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Kaari 123">
                  <a:extLst>
                    <a:ext uri="{FF2B5EF4-FFF2-40B4-BE49-F238E27FC236}">
                      <a16:creationId xmlns:a16="http://schemas.microsoft.com/office/drawing/2014/main" id="{3D1256E9-0869-4607-8E7E-BE3CD20B4451}"/>
                    </a:ext>
                  </a:extLst>
                </p:cNvPr>
                <p:cNvSpPr/>
                <p:nvPr/>
              </p:nvSpPr>
              <p:spPr>
                <a:xfrm>
                  <a:off x="3829065" y="867377"/>
                  <a:ext cx="7618238" cy="2196704"/>
                </a:xfrm>
                <a:prstGeom prst="arc">
                  <a:avLst>
                    <a:gd name="adj1" fmla="val 11378372"/>
                    <a:gd name="adj2" fmla="val 21314377"/>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Kaari 125">
                  <a:extLst>
                    <a:ext uri="{FF2B5EF4-FFF2-40B4-BE49-F238E27FC236}">
                      <a16:creationId xmlns:a16="http://schemas.microsoft.com/office/drawing/2014/main" id="{7B1C7E16-1D03-4C82-A43F-F22F096BC97A}"/>
                    </a:ext>
                  </a:extLst>
                </p:cNvPr>
                <p:cNvSpPr/>
                <p:nvPr/>
              </p:nvSpPr>
              <p:spPr>
                <a:xfrm>
                  <a:off x="368704" y="867377"/>
                  <a:ext cx="7618238" cy="2196704"/>
                </a:xfrm>
                <a:prstGeom prst="arc">
                  <a:avLst>
                    <a:gd name="adj1" fmla="val 11378372"/>
                    <a:gd name="adj2" fmla="val 21314377"/>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Kaari 126">
                  <a:extLst>
                    <a:ext uri="{FF2B5EF4-FFF2-40B4-BE49-F238E27FC236}">
                      <a16:creationId xmlns:a16="http://schemas.microsoft.com/office/drawing/2014/main" id="{F66E292F-DCC7-45E7-9F10-CDD6B37A7D17}"/>
                    </a:ext>
                  </a:extLst>
                </p:cNvPr>
                <p:cNvSpPr/>
                <p:nvPr/>
              </p:nvSpPr>
              <p:spPr>
                <a:xfrm>
                  <a:off x="487960" y="1099023"/>
                  <a:ext cx="11255530" cy="3008237"/>
                </a:xfrm>
                <a:prstGeom prst="arc">
                  <a:avLst>
                    <a:gd name="adj1" fmla="val 11622229"/>
                    <a:gd name="adj2" fmla="val 21011602"/>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Ryhmä 11">
                <a:extLst>
                  <a:ext uri="{FF2B5EF4-FFF2-40B4-BE49-F238E27FC236}">
                    <a16:creationId xmlns:a16="http://schemas.microsoft.com/office/drawing/2014/main" id="{A6D30D67-1DBC-FB86-628C-F2B2EF5A4A55}"/>
                  </a:ext>
                </a:extLst>
              </p:cNvPr>
              <p:cNvGrpSpPr/>
              <p:nvPr/>
            </p:nvGrpSpPr>
            <p:grpSpPr>
              <a:xfrm>
                <a:off x="154554" y="1744111"/>
                <a:ext cx="11805096" cy="2828580"/>
                <a:chOff x="154554" y="1744111"/>
                <a:chExt cx="11805096" cy="2828580"/>
              </a:xfrm>
            </p:grpSpPr>
            <p:grpSp>
              <p:nvGrpSpPr>
                <p:cNvPr id="5" name="Ryhmä 4">
                  <a:extLst>
                    <a:ext uri="{FF2B5EF4-FFF2-40B4-BE49-F238E27FC236}">
                      <a16:creationId xmlns:a16="http://schemas.microsoft.com/office/drawing/2014/main" id="{92C899BD-AB72-25DF-605E-B5F3B618DA2B}"/>
                    </a:ext>
                  </a:extLst>
                </p:cNvPr>
                <p:cNvGrpSpPr/>
                <p:nvPr/>
              </p:nvGrpSpPr>
              <p:grpSpPr>
                <a:xfrm>
                  <a:off x="154554" y="1757351"/>
                  <a:ext cx="2358000" cy="2815340"/>
                  <a:chOff x="154554" y="1757351"/>
                  <a:chExt cx="2358000" cy="2815340"/>
                </a:xfrm>
              </p:grpSpPr>
              <p:sp>
                <p:nvSpPr>
                  <p:cNvPr id="204" name="Ellipsi 203">
                    <a:extLst>
                      <a:ext uri="{FF2B5EF4-FFF2-40B4-BE49-F238E27FC236}">
                        <a16:creationId xmlns:a16="http://schemas.microsoft.com/office/drawing/2014/main" id="{FE07BA99-399A-4D25-940C-C13AA75E8E70}"/>
                      </a:ext>
                    </a:extLst>
                  </p:cNvPr>
                  <p:cNvSpPr/>
                  <p:nvPr/>
                </p:nvSpPr>
                <p:spPr>
                  <a:xfrm>
                    <a:off x="154554" y="2916691"/>
                    <a:ext cx="2358000" cy="1656000"/>
                  </a:xfrm>
                  <a:prstGeom prst="ellipse">
                    <a:avLst/>
                  </a:prstGeom>
                  <a:solidFill>
                    <a:srgbClr val="62A39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panose="020B0606020104020203" pitchFamily="34" charset="0"/>
                        <a:ea typeface="+mn-ea"/>
                        <a:cs typeface="+mn-cs"/>
                      </a:rPr>
                      <a:t>EMBODYING SUSTAINABILITY VALUES</a:t>
                    </a:r>
                  </a:p>
                </p:txBody>
              </p:sp>
              <p:pic>
                <p:nvPicPr>
                  <p:cNvPr id="88" name="Kuva 87">
                    <a:extLst>
                      <a:ext uri="{FF2B5EF4-FFF2-40B4-BE49-F238E27FC236}">
                        <a16:creationId xmlns:a16="http://schemas.microsoft.com/office/drawing/2014/main" id="{D0D0815F-C135-4888-9216-0828C0470337}"/>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1088" y="1757351"/>
                    <a:ext cx="1520502" cy="1660697"/>
                  </a:xfrm>
                  <a:prstGeom prst="rect">
                    <a:avLst/>
                  </a:prstGeom>
                </p:spPr>
              </p:pic>
            </p:grpSp>
            <p:grpSp>
              <p:nvGrpSpPr>
                <p:cNvPr id="7" name="Ryhmä 6">
                  <a:extLst>
                    <a:ext uri="{FF2B5EF4-FFF2-40B4-BE49-F238E27FC236}">
                      <a16:creationId xmlns:a16="http://schemas.microsoft.com/office/drawing/2014/main" id="{B4A46632-D667-88F8-A0B2-041C9BFF5300}"/>
                    </a:ext>
                  </a:extLst>
                </p:cNvPr>
                <p:cNvGrpSpPr/>
                <p:nvPr/>
              </p:nvGrpSpPr>
              <p:grpSpPr>
                <a:xfrm>
                  <a:off x="6395774" y="1744111"/>
                  <a:ext cx="2443266" cy="2828580"/>
                  <a:chOff x="6367989" y="1730523"/>
                  <a:chExt cx="2443266" cy="2828580"/>
                </a:xfrm>
              </p:grpSpPr>
              <p:sp>
                <p:nvSpPr>
                  <p:cNvPr id="211" name="Ellipsi 210">
                    <a:extLst>
                      <a:ext uri="{FF2B5EF4-FFF2-40B4-BE49-F238E27FC236}">
                        <a16:creationId xmlns:a16="http://schemas.microsoft.com/office/drawing/2014/main" id="{D2185A28-ADEB-4D8F-8DED-B7B4AB80FBC5}"/>
                      </a:ext>
                    </a:extLst>
                  </p:cNvPr>
                  <p:cNvSpPr/>
                  <p:nvPr/>
                </p:nvSpPr>
                <p:spPr>
                  <a:xfrm>
                    <a:off x="6367989" y="2903103"/>
                    <a:ext cx="2358000" cy="1656000"/>
                  </a:xfrm>
                  <a:prstGeom prst="ellipse">
                    <a:avLst/>
                  </a:prstGeom>
                  <a:solidFill>
                    <a:srgbClr val="62A39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a:ea typeface="+mn-ea"/>
                        <a:cs typeface="+mn-cs"/>
                      </a:rPr>
                      <a:t>ENVISIONING SUSTAINABLE</a:t>
                    </a:r>
                    <a:r>
                      <a:rPr kumimoji="0" lang="fi-FI" sz="2000" b="1" i="0" u="none" strike="noStrike" kern="1200" cap="none" spc="0" normalizeH="0" baseline="0" noProof="0">
                        <a:ln>
                          <a:noFill/>
                        </a:ln>
                        <a:solidFill>
                          <a:prstClr val="white"/>
                        </a:solidFill>
                        <a:effectLst/>
                        <a:uLnTx/>
                        <a:uFillTx/>
                        <a:latin typeface="Tw Cen MT Condensed"/>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a:ea typeface="+mn-ea"/>
                        <a:cs typeface="+mn-cs"/>
                      </a:rPr>
                      <a:t>FUTURES</a:t>
                    </a:r>
                  </a:p>
                </p:txBody>
              </p:sp>
              <p:grpSp>
                <p:nvGrpSpPr>
                  <p:cNvPr id="4" name="Ryhmä 3">
                    <a:extLst>
                      <a:ext uri="{FF2B5EF4-FFF2-40B4-BE49-F238E27FC236}">
                        <a16:creationId xmlns:a16="http://schemas.microsoft.com/office/drawing/2014/main" id="{2A2C7095-033F-A75A-73FC-B55F286B37D3}"/>
                      </a:ext>
                    </a:extLst>
                  </p:cNvPr>
                  <p:cNvGrpSpPr/>
                  <p:nvPr/>
                </p:nvGrpSpPr>
                <p:grpSpPr>
                  <a:xfrm>
                    <a:off x="6498794" y="1730523"/>
                    <a:ext cx="2312461" cy="1879122"/>
                    <a:chOff x="6498794" y="1730523"/>
                    <a:chExt cx="2312461" cy="1879122"/>
                  </a:xfrm>
                </p:grpSpPr>
                <p:sp>
                  <p:nvSpPr>
                    <p:cNvPr id="311" name="Tasakylkinen kolmio 310">
                      <a:extLst>
                        <a:ext uri="{FF2B5EF4-FFF2-40B4-BE49-F238E27FC236}">
                          <a16:creationId xmlns:a16="http://schemas.microsoft.com/office/drawing/2014/main" id="{2ABB3B8C-E8EC-408D-AA8A-6DD75AB67EA2}"/>
                        </a:ext>
                      </a:extLst>
                    </p:cNvPr>
                    <p:cNvSpPr/>
                    <p:nvPr/>
                  </p:nvSpPr>
                  <p:spPr>
                    <a:xfrm rot="15793341">
                      <a:off x="7307308" y="1304230"/>
                      <a:ext cx="674598" cy="1751557"/>
                    </a:xfrm>
                    <a:prstGeom prst="triangle">
                      <a:avLst>
                        <a:gd name="adj" fmla="val 56241"/>
                      </a:avLst>
                    </a:prstGeom>
                    <a:solidFill>
                      <a:schemeClr val="accent4">
                        <a:lumMod val="20000"/>
                        <a:lumOff val="80000"/>
                        <a:alpha val="5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1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14" name="Ellipsi 13">
                      <a:extLst>
                        <a:ext uri="{FF2B5EF4-FFF2-40B4-BE49-F238E27FC236}">
                          <a16:creationId xmlns:a16="http://schemas.microsoft.com/office/drawing/2014/main" id="{DE78953F-F4C7-484F-A20F-9257916C13E8}"/>
                        </a:ext>
                      </a:extLst>
                    </p:cNvPr>
                    <p:cNvSpPr/>
                    <p:nvPr/>
                  </p:nvSpPr>
                  <p:spPr>
                    <a:xfrm>
                      <a:off x="8183427" y="1730523"/>
                      <a:ext cx="627828" cy="652185"/>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100" b="1" i="0" u="none" strike="noStrike" kern="1200" cap="none" spc="0" normalizeH="0" baseline="0" noProof="0">
                        <a:ln>
                          <a:noFill/>
                        </a:ln>
                        <a:solidFill>
                          <a:srgbClr val="44546A">
                            <a:lumMod val="50000"/>
                          </a:srgbClr>
                        </a:solidFill>
                        <a:effectLst/>
                        <a:uLnTx/>
                        <a:uFillTx/>
                        <a:latin typeface="Tw Cen MT" panose="020B0602020104020603" pitchFamily="34" charset="0"/>
                        <a:ea typeface="+mn-ea"/>
                        <a:cs typeface="+mn-cs"/>
                      </a:endParaRPr>
                    </a:p>
                  </p:txBody>
                </p:sp>
                <p:pic>
                  <p:nvPicPr>
                    <p:cNvPr id="86" name="Kuva 85">
                      <a:extLst>
                        <a:ext uri="{FF2B5EF4-FFF2-40B4-BE49-F238E27FC236}">
                          <a16:creationId xmlns:a16="http://schemas.microsoft.com/office/drawing/2014/main" id="{C84933F1-CD67-4F01-956A-CAE748FDFCF0}"/>
                        </a:ext>
                      </a:extLst>
                    </p:cNvPr>
                    <p:cNvPicPr>
                      <a:picLocks noChangeAspect="1"/>
                    </p:cNvPicPr>
                    <p:nvPr/>
                  </p:nvPicPr>
                  <p:blipFill rotWithShape="1">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rcRect l="39708" t="34544" r="40736" b="35899"/>
                    <a:stretch/>
                  </p:blipFill>
                  <p:spPr>
                    <a:xfrm flipH="1">
                      <a:off x="6498794" y="1983928"/>
                      <a:ext cx="689925" cy="1625717"/>
                    </a:xfrm>
                    <a:prstGeom prst="rect">
                      <a:avLst/>
                    </a:prstGeom>
                  </p:spPr>
                </p:pic>
              </p:grpSp>
            </p:grpSp>
            <p:grpSp>
              <p:nvGrpSpPr>
                <p:cNvPr id="6" name="Ryhmä 5">
                  <a:extLst>
                    <a:ext uri="{FF2B5EF4-FFF2-40B4-BE49-F238E27FC236}">
                      <a16:creationId xmlns:a16="http://schemas.microsoft.com/office/drawing/2014/main" id="{A3B54062-69CB-8D7E-124E-40856A6049D2}"/>
                    </a:ext>
                  </a:extLst>
                </p:cNvPr>
                <p:cNvGrpSpPr/>
                <p:nvPr/>
              </p:nvGrpSpPr>
              <p:grpSpPr>
                <a:xfrm>
                  <a:off x="3275164" y="1984698"/>
                  <a:ext cx="2358000" cy="2587993"/>
                  <a:chOff x="3301544" y="1958632"/>
                  <a:chExt cx="2358000" cy="2587993"/>
                </a:xfrm>
              </p:grpSpPr>
              <p:sp>
                <p:nvSpPr>
                  <p:cNvPr id="13" name="Ellipsi 12">
                    <a:extLst>
                      <a:ext uri="{FF2B5EF4-FFF2-40B4-BE49-F238E27FC236}">
                        <a16:creationId xmlns:a16="http://schemas.microsoft.com/office/drawing/2014/main" id="{230F602F-042B-498C-B9F8-B86B4850B312}"/>
                      </a:ext>
                    </a:extLst>
                  </p:cNvPr>
                  <p:cNvSpPr/>
                  <p:nvPr/>
                </p:nvSpPr>
                <p:spPr>
                  <a:xfrm>
                    <a:off x="3301544" y="2890625"/>
                    <a:ext cx="2358000" cy="1656000"/>
                  </a:xfrm>
                  <a:prstGeom prst="ellipse">
                    <a:avLst/>
                  </a:prstGeom>
                  <a:solidFill>
                    <a:srgbClr val="62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panose="020B0606020104020203" pitchFamily="34" charset="0"/>
                        <a:ea typeface="+mn-ea"/>
                        <a:cs typeface="+mn-cs"/>
                      </a:rPr>
                      <a:t>EMBRACING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panose="020B0606020104020203" pitchFamily="34" charset="0"/>
                        <a:ea typeface="+mn-ea"/>
                        <a:cs typeface="+mn-cs"/>
                      </a:rPr>
                      <a:t>COMPLEXITY IN SUSTAINABILITY</a:t>
                    </a:r>
                  </a:p>
                </p:txBody>
              </p:sp>
              <p:grpSp>
                <p:nvGrpSpPr>
                  <p:cNvPr id="42" name="Ryhmä 41">
                    <a:extLst>
                      <a:ext uri="{FF2B5EF4-FFF2-40B4-BE49-F238E27FC236}">
                        <a16:creationId xmlns:a16="http://schemas.microsoft.com/office/drawing/2014/main" id="{DA8B3819-B6F7-46B5-A025-0D82A30A98C2}"/>
                      </a:ext>
                    </a:extLst>
                  </p:cNvPr>
                  <p:cNvGrpSpPr/>
                  <p:nvPr/>
                </p:nvGrpSpPr>
                <p:grpSpPr>
                  <a:xfrm>
                    <a:off x="3785765" y="1958632"/>
                    <a:ext cx="1408631" cy="1401613"/>
                    <a:chOff x="2954788" y="4133254"/>
                    <a:chExt cx="2162408" cy="2208900"/>
                  </a:xfrm>
                  <a:solidFill>
                    <a:schemeClr val="accent6">
                      <a:lumMod val="10000"/>
                    </a:schemeClr>
                  </a:solidFill>
                </p:grpSpPr>
                <p:cxnSp>
                  <p:nvCxnSpPr>
                    <p:cNvPr id="43" name="Suora yhdysviiva 42">
                      <a:extLst>
                        <a:ext uri="{FF2B5EF4-FFF2-40B4-BE49-F238E27FC236}">
                          <a16:creationId xmlns:a16="http://schemas.microsoft.com/office/drawing/2014/main" id="{D52B21BD-6053-4D44-859C-ABA6E7EE6C0D}"/>
                        </a:ext>
                      </a:extLst>
                    </p:cNvPr>
                    <p:cNvCxnSpPr>
                      <a:cxnSpLocks/>
                      <a:stCxn id="97" idx="2"/>
                      <a:endCxn id="61" idx="5"/>
                    </p:cNvCxnSpPr>
                    <p:nvPr/>
                  </p:nvCxnSpPr>
                  <p:spPr>
                    <a:xfrm flipH="1" flipV="1">
                      <a:off x="4370200" y="5786353"/>
                      <a:ext cx="632284" cy="418880"/>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4" name="Suora yhdysviiva 43">
                      <a:extLst>
                        <a:ext uri="{FF2B5EF4-FFF2-40B4-BE49-F238E27FC236}">
                          <a16:creationId xmlns:a16="http://schemas.microsoft.com/office/drawing/2014/main" id="{967DE1CC-6F53-4D2D-9729-71ECF4C7CB3E}"/>
                        </a:ext>
                      </a:extLst>
                    </p:cNvPr>
                    <p:cNvCxnSpPr>
                      <a:cxnSpLocks/>
                      <a:endCxn id="59" idx="5"/>
                    </p:cNvCxnSpPr>
                    <p:nvPr/>
                  </p:nvCxnSpPr>
                  <p:spPr>
                    <a:xfrm flipH="1" flipV="1">
                      <a:off x="4145080" y="5613297"/>
                      <a:ext cx="601989" cy="170901"/>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5" name="Suora yhdysviiva 44">
                      <a:extLst>
                        <a:ext uri="{FF2B5EF4-FFF2-40B4-BE49-F238E27FC236}">
                          <a16:creationId xmlns:a16="http://schemas.microsoft.com/office/drawing/2014/main" id="{21F8CB93-CCD9-48EE-90F8-6EB8A278C2E4}"/>
                        </a:ext>
                      </a:extLst>
                    </p:cNvPr>
                    <p:cNvCxnSpPr>
                      <a:cxnSpLocks/>
                      <a:stCxn id="95" idx="3"/>
                      <a:endCxn id="105" idx="4"/>
                    </p:cNvCxnSpPr>
                    <p:nvPr/>
                  </p:nvCxnSpPr>
                  <p:spPr>
                    <a:xfrm flipH="1" flipV="1">
                      <a:off x="3327627" y="6308114"/>
                      <a:ext cx="1382075" cy="34031"/>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6" name="Suora yhdysviiva 45">
                      <a:extLst>
                        <a:ext uri="{FF2B5EF4-FFF2-40B4-BE49-F238E27FC236}">
                          <a16:creationId xmlns:a16="http://schemas.microsoft.com/office/drawing/2014/main" id="{5A6D2C25-9D09-4B35-A5C5-E41A0F2C3CC8}"/>
                        </a:ext>
                      </a:extLst>
                    </p:cNvPr>
                    <p:cNvCxnSpPr>
                      <a:cxnSpLocks/>
                      <a:stCxn id="60" idx="2"/>
                      <a:endCxn id="107" idx="5"/>
                    </p:cNvCxnSpPr>
                    <p:nvPr/>
                  </p:nvCxnSpPr>
                  <p:spPr>
                    <a:xfrm flipH="1" flipV="1">
                      <a:off x="3694716" y="5971255"/>
                      <a:ext cx="228559" cy="46547"/>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7" name="Suora yhdysviiva 46">
                      <a:extLst>
                        <a:ext uri="{FF2B5EF4-FFF2-40B4-BE49-F238E27FC236}">
                          <a16:creationId xmlns:a16="http://schemas.microsoft.com/office/drawing/2014/main" id="{49E3DFB3-AF8B-49C2-A622-51F0F6567F2F}"/>
                        </a:ext>
                      </a:extLst>
                    </p:cNvPr>
                    <p:cNvCxnSpPr>
                      <a:cxnSpLocks/>
                      <a:stCxn id="94" idx="3"/>
                    </p:cNvCxnSpPr>
                    <p:nvPr/>
                  </p:nvCxnSpPr>
                  <p:spPr>
                    <a:xfrm flipH="1" flipV="1">
                      <a:off x="3625610" y="6080450"/>
                      <a:ext cx="868649" cy="99412"/>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8" name="Suora yhdysviiva 47">
                      <a:extLst>
                        <a:ext uri="{FF2B5EF4-FFF2-40B4-BE49-F238E27FC236}">
                          <a16:creationId xmlns:a16="http://schemas.microsoft.com/office/drawing/2014/main" id="{B504776E-9F06-4D79-BAE9-73156E72A993}"/>
                        </a:ext>
                      </a:extLst>
                    </p:cNvPr>
                    <p:cNvCxnSpPr>
                      <a:cxnSpLocks/>
                      <a:stCxn id="61" idx="4"/>
                      <a:endCxn id="96" idx="0"/>
                    </p:cNvCxnSpPr>
                    <p:nvPr/>
                  </p:nvCxnSpPr>
                  <p:spPr>
                    <a:xfrm flipV="1">
                      <a:off x="4346071" y="5801911"/>
                      <a:ext cx="405854" cy="78914"/>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9" name="Suora yhdysviiva 48">
                      <a:extLst>
                        <a:ext uri="{FF2B5EF4-FFF2-40B4-BE49-F238E27FC236}">
                          <a16:creationId xmlns:a16="http://schemas.microsoft.com/office/drawing/2014/main" id="{AF40674C-1EC4-41CF-AFB7-B467C32079B7}"/>
                        </a:ext>
                      </a:extLst>
                    </p:cNvPr>
                    <p:cNvCxnSpPr>
                      <a:cxnSpLocks/>
                      <a:stCxn id="95" idx="2"/>
                      <a:endCxn id="104" idx="4"/>
                    </p:cNvCxnSpPr>
                    <p:nvPr/>
                  </p:nvCxnSpPr>
                  <p:spPr>
                    <a:xfrm flipH="1" flipV="1">
                      <a:off x="3066599" y="5968901"/>
                      <a:ext cx="1599287" cy="373244"/>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0" name="Suora yhdysviiva 49">
                      <a:extLst>
                        <a:ext uri="{FF2B5EF4-FFF2-40B4-BE49-F238E27FC236}">
                          <a16:creationId xmlns:a16="http://schemas.microsoft.com/office/drawing/2014/main" id="{FC88A381-D7ED-42E4-88AA-022BDD94EA6F}"/>
                        </a:ext>
                      </a:extLst>
                    </p:cNvPr>
                    <p:cNvCxnSpPr>
                      <a:cxnSpLocks/>
                      <a:stCxn id="59" idx="2"/>
                    </p:cNvCxnSpPr>
                    <p:nvPr/>
                  </p:nvCxnSpPr>
                  <p:spPr>
                    <a:xfrm>
                      <a:off x="4042870" y="5707769"/>
                      <a:ext cx="416294" cy="493799"/>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1" name="Suora yhdysviiva 50">
                      <a:extLst>
                        <a:ext uri="{FF2B5EF4-FFF2-40B4-BE49-F238E27FC236}">
                          <a16:creationId xmlns:a16="http://schemas.microsoft.com/office/drawing/2014/main" id="{A42E29B6-86D2-47AD-9E03-A57262DF5A18}"/>
                        </a:ext>
                      </a:extLst>
                    </p:cNvPr>
                    <p:cNvCxnSpPr>
                      <a:cxnSpLocks/>
                      <a:stCxn id="60" idx="4"/>
                      <a:endCxn id="105" idx="4"/>
                    </p:cNvCxnSpPr>
                    <p:nvPr/>
                  </p:nvCxnSpPr>
                  <p:spPr>
                    <a:xfrm flipH="1">
                      <a:off x="3327627" y="6017802"/>
                      <a:ext cx="673729" cy="290312"/>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2" name="Suora yhdysviiva 51">
                      <a:extLst>
                        <a:ext uri="{FF2B5EF4-FFF2-40B4-BE49-F238E27FC236}">
                          <a16:creationId xmlns:a16="http://schemas.microsoft.com/office/drawing/2014/main" id="{95578E39-439D-4BDC-BDB2-2676A40EFE9E}"/>
                        </a:ext>
                      </a:extLst>
                    </p:cNvPr>
                    <p:cNvCxnSpPr>
                      <a:cxnSpLocks/>
                      <a:stCxn id="58" idx="0"/>
                      <a:endCxn id="106" idx="0"/>
                    </p:cNvCxnSpPr>
                    <p:nvPr/>
                  </p:nvCxnSpPr>
                  <p:spPr>
                    <a:xfrm flipH="1">
                      <a:off x="3397598" y="5631340"/>
                      <a:ext cx="359402" cy="136516"/>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53" name="Ryhmä 52">
                      <a:extLst>
                        <a:ext uri="{FF2B5EF4-FFF2-40B4-BE49-F238E27FC236}">
                          <a16:creationId xmlns:a16="http://schemas.microsoft.com/office/drawing/2014/main" id="{6DFC8388-E334-4936-A7AB-033DBDD7C215}"/>
                        </a:ext>
                      </a:extLst>
                    </p:cNvPr>
                    <p:cNvGrpSpPr/>
                    <p:nvPr/>
                  </p:nvGrpSpPr>
                  <p:grpSpPr>
                    <a:xfrm>
                      <a:off x="2954788" y="4133254"/>
                      <a:ext cx="2162408" cy="2208900"/>
                      <a:chOff x="2942289" y="3964493"/>
                      <a:chExt cx="2162408" cy="2208900"/>
                    </a:xfrm>
                    <a:grpFill/>
                  </p:grpSpPr>
                  <p:grpSp>
                    <p:nvGrpSpPr>
                      <p:cNvPr id="56" name="Ryhmä 55">
                        <a:extLst>
                          <a:ext uri="{FF2B5EF4-FFF2-40B4-BE49-F238E27FC236}">
                            <a16:creationId xmlns:a16="http://schemas.microsoft.com/office/drawing/2014/main" id="{755FA89E-CBE8-4341-9965-9EE481C83007}"/>
                          </a:ext>
                        </a:extLst>
                      </p:cNvPr>
                      <p:cNvGrpSpPr/>
                      <p:nvPr/>
                    </p:nvGrpSpPr>
                    <p:grpSpPr>
                      <a:xfrm>
                        <a:off x="2942289" y="5599095"/>
                        <a:ext cx="739935" cy="540258"/>
                        <a:chOff x="2857244" y="5390813"/>
                        <a:chExt cx="1223839" cy="739583"/>
                      </a:xfrm>
                      <a:grpFill/>
                    </p:grpSpPr>
                    <p:sp>
                      <p:nvSpPr>
                        <p:cNvPr id="104" name="Säännöllinen viisikulmio 105">
                          <a:extLst>
                            <a:ext uri="{FF2B5EF4-FFF2-40B4-BE49-F238E27FC236}">
                              <a16:creationId xmlns:a16="http://schemas.microsoft.com/office/drawing/2014/main" id="{98DA5806-B24D-40B8-9F76-F562E5982ED0}"/>
                            </a:ext>
                          </a:extLst>
                        </p:cNvPr>
                        <p:cNvSpPr/>
                        <p:nvPr/>
                      </p:nvSpPr>
                      <p:spPr>
                        <a:xfrm>
                          <a:off x="2857244" y="5437432"/>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105" name="Säännöllinen viisikulmio 106">
                          <a:extLst>
                            <a:ext uri="{FF2B5EF4-FFF2-40B4-BE49-F238E27FC236}">
                              <a16:creationId xmlns:a16="http://schemas.microsoft.com/office/drawing/2014/main" id="{4C8B3AD1-A9B6-495D-9DE0-18BFCBEE8F31}"/>
                            </a:ext>
                          </a:extLst>
                        </p:cNvPr>
                        <p:cNvSpPr/>
                        <p:nvPr/>
                      </p:nvSpPr>
                      <p:spPr>
                        <a:xfrm>
                          <a:off x="3288981" y="5901796"/>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106" name="Säännöllinen viisikulmio 107">
                          <a:extLst>
                            <a:ext uri="{FF2B5EF4-FFF2-40B4-BE49-F238E27FC236}">
                              <a16:creationId xmlns:a16="http://schemas.microsoft.com/office/drawing/2014/main" id="{01101CC3-CE2C-4FFD-B6EE-D9E7D925FAA8}"/>
                            </a:ext>
                          </a:extLst>
                        </p:cNvPr>
                        <p:cNvSpPr/>
                        <p:nvPr/>
                      </p:nvSpPr>
                      <p:spPr>
                        <a:xfrm>
                          <a:off x="3475354" y="5390813"/>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107" name="Säännöllinen viisikulmio 108">
                          <a:extLst>
                            <a:ext uri="{FF2B5EF4-FFF2-40B4-BE49-F238E27FC236}">
                              <a16:creationId xmlns:a16="http://schemas.microsoft.com/office/drawing/2014/main" id="{5F598314-C1CD-4E91-ABEE-635C63B11A06}"/>
                            </a:ext>
                          </a:extLst>
                        </p:cNvPr>
                        <p:cNvSpPr/>
                        <p:nvPr/>
                      </p:nvSpPr>
                      <p:spPr>
                        <a:xfrm>
                          <a:off x="3852483" y="5581938"/>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cxnSp>
                      <p:nvCxnSpPr>
                        <p:cNvPr id="108" name="Suora yhdysviiva 107">
                          <a:extLst>
                            <a:ext uri="{FF2B5EF4-FFF2-40B4-BE49-F238E27FC236}">
                              <a16:creationId xmlns:a16="http://schemas.microsoft.com/office/drawing/2014/main" id="{A38483B5-36CE-43B5-9408-FFB83A8DBDB0}"/>
                            </a:ext>
                          </a:extLst>
                        </p:cNvPr>
                        <p:cNvCxnSpPr>
                          <a:cxnSpLocks/>
                          <a:stCxn id="104" idx="4"/>
                          <a:endCxn id="105" idx="1"/>
                        </p:cNvCxnSpPr>
                        <p:nvPr/>
                      </p:nvCxnSpPr>
                      <p:spPr>
                        <a:xfrm>
                          <a:off x="3042185" y="5666031"/>
                          <a:ext cx="246796" cy="323082"/>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9" name="Suora yhdysviiva 108">
                          <a:extLst>
                            <a:ext uri="{FF2B5EF4-FFF2-40B4-BE49-F238E27FC236}">
                              <a16:creationId xmlns:a16="http://schemas.microsoft.com/office/drawing/2014/main" id="{0BE00931-B0FB-4258-907D-1D72233887D9}"/>
                            </a:ext>
                          </a:extLst>
                        </p:cNvPr>
                        <p:cNvCxnSpPr>
                          <a:cxnSpLocks/>
                          <a:stCxn id="104" idx="5"/>
                          <a:endCxn id="107" idx="2"/>
                        </p:cNvCxnSpPr>
                        <p:nvPr/>
                      </p:nvCxnSpPr>
                      <p:spPr>
                        <a:xfrm>
                          <a:off x="3085844" y="5524749"/>
                          <a:ext cx="810298" cy="285788"/>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10" name="Suora yhdysviiva 109">
                          <a:extLst>
                            <a:ext uri="{FF2B5EF4-FFF2-40B4-BE49-F238E27FC236}">
                              <a16:creationId xmlns:a16="http://schemas.microsoft.com/office/drawing/2014/main" id="{027FA007-0083-46C5-A83F-2603DACA1CE1}"/>
                            </a:ext>
                          </a:extLst>
                        </p:cNvPr>
                        <p:cNvCxnSpPr>
                          <a:cxnSpLocks/>
                          <a:stCxn id="106" idx="4"/>
                          <a:endCxn id="107" idx="1"/>
                        </p:cNvCxnSpPr>
                        <p:nvPr/>
                      </p:nvCxnSpPr>
                      <p:spPr>
                        <a:xfrm>
                          <a:off x="3660295" y="5619412"/>
                          <a:ext cx="192188" cy="49843"/>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11" name="Suora yhdysviiva 110">
                          <a:extLst>
                            <a:ext uri="{FF2B5EF4-FFF2-40B4-BE49-F238E27FC236}">
                              <a16:creationId xmlns:a16="http://schemas.microsoft.com/office/drawing/2014/main" id="{08C65896-98AD-4E54-8F90-A562061ABF5C}"/>
                            </a:ext>
                          </a:extLst>
                        </p:cNvPr>
                        <p:cNvCxnSpPr>
                          <a:cxnSpLocks/>
                          <a:stCxn id="106" idx="1"/>
                          <a:endCxn id="104" idx="5"/>
                        </p:cNvCxnSpPr>
                        <p:nvPr/>
                      </p:nvCxnSpPr>
                      <p:spPr>
                        <a:xfrm flipH="1">
                          <a:off x="3085844" y="5478130"/>
                          <a:ext cx="389510" cy="46619"/>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12" name="Suora yhdysviiva 111">
                          <a:extLst>
                            <a:ext uri="{FF2B5EF4-FFF2-40B4-BE49-F238E27FC236}">
                              <a16:creationId xmlns:a16="http://schemas.microsoft.com/office/drawing/2014/main" id="{1C1A2045-950B-4673-90C7-A4FD7E917117}"/>
                            </a:ext>
                          </a:extLst>
                        </p:cNvPr>
                        <p:cNvCxnSpPr>
                          <a:cxnSpLocks/>
                          <a:stCxn id="107" idx="2"/>
                          <a:endCxn id="105" idx="5"/>
                        </p:cNvCxnSpPr>
                        <p:nvPr/>
                      </p:nvCxnSpPr>
                      <p:spPr>
                        <a:xfrm flipH="1">
                          <a:off x="3517581" y="5810537"/>
                          <a:ext cx="378561" cy="178576"/>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13" name="Suora yhdysviiva 112">
                          <a:extLst>
                            <a:ext uri="{FF2B5EF4-FFF2-40B4-BE49-F238E27FC236}">
                              <a16:creationId xmlns:a16="http://schemas.microsoft.com/office/drawing/2014/main" id="{3C3AC8C1-DA7F-4E62-8222-CC50CFB5DD4B}"/>
                            </a:ext>
                          </a:extLst>
                        </p:cNvPr>
                        <p:cNvCxnSpPr>
                          <a:cxnSpLocks/>
                          <a:stCxn id="105" idx="0"/>
                        </p:cNvCxnSpPr>
                        <p:nvPr/>
                      </p:nvCxnSpPr>
                      <p:spPr>
                        <a:xfrm flipV="1">
                          <a:off x="3403281" y="5619411"/>
                          <a:ext cx="114300" cy="282385"/>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grpSp>
                  <p:grpSp>
                    <p:nvGrpSpPr>
                      <p:cNvPr id="57" name="Ryhmä 56">
                        <a:extLst>
                          <a:ext uri="{FF2B5EF4-FFF2-40B4-BE49-F238E27FC236}">
                            <a16:creationId xmlns:a16="http://schemas.microsoft.com/office/drawing/2014/main" id="{6FEF0C57-5D5E-43A9-A073-0B5209D8A2B6}"/>
                          </a:ext>
                        </a:extLst>
                      </p:cNvPr>
                      <p:cNvGrpSpPr/>
                      <p:nvPr/>
                    </p:nvGrpSpPr>
                    <p:grpSpPr>
                      <a:xfrm>
                        <a:off x="4410865" y="5633158"/>
                        <a:ext cx="693832" cy="540235"/>
                        <a:chOff x="4396229" y="5388058"/>
                        <a:chExt cx="1118619" cy="684296"/>
                      </a:xfrm>
                      <a:grpFill/>
                    </p:grpSpPr>
                    <p:sp>
                      <p:nvSpPr>
                        <p:cNvPr id="94" name="Säännöllinen viisikulmio 115">
                          <a:extLst>
                            <a:ext uri="{FF2B5EF4-FFF2-40B4-BE49-F238E27FC236}">
                              <a16:creationId xmlns:a16="http://schemas.microsoft.com/office/drawing/2014/main" id="{74D7D0E5-9166-4772-ADD7-E70B9E411285}"/>
                            </a:ext>
                          </a:extLst>
                        </p:cNvPr>
                        <p:cNvSpPr/>
                        <p:nvPr/>
                      </p:nvSpPr>
                      <p:spPr>
                        <a:xfrm>
                          <a:off x="4396229" y="5638195"/>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95" name="Säännöllinen viisikulmio 116">
                          <a:extLst>
                            <a:ext uri="{FF2B5EF4-FFF2-40B4-BE49-F238E27FC236}">
                              <a16:creationId xmlns:a16="http://schemas.microsoft.com/office/drawing/2014/main" id="{BCA092EE-DBAE-4686-8249-EB4B3C2B6BD1}"/>
                            </a:ext>
                          </a:extLst>
                        </p:cNvPr>
                        <p:cNvSpPr/>
                        <p:nvPr/>
                      </p:nvSpPr>
                      <p:spPr>
                        <a:xfrm>
                          <a:off x="4743573" y="5843754"/>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96" name="Säännöllinen viisikulmio 117">
                          <a:extLst>
                            <a:ext uri="{FF2B5EF4-FFF2-40B4-BE49-F238E27FC236}">
                              <a16:creationId xmlns:a16="http://schemas.microsoft.com/office/drawing/2014/main" id="{E60DFCD4-68E9-444E-A43F-C444FDA5AEA4}"/>
                            </a:ext>
                          </a:extLst>
                        </p:cNvPr>
                        <p:cNvSpPr/>
                        <p:nvPr/>
                      </p:nvSpPr>
                      <p:spPr>
                        <a:xfrm>
                          <a:off x="4811647" y="5388058"/>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97" name="Säännöllinen viisikulmio 118">
                          <a:extLst>
                            <a:ext uri="{FF2B5EF4-FFF2-40B4-BE49-F238E27FC236}">
                              <a16:creationId xmlns:a16="http://schemas.microsoft.com/office/drawing/2014/main" id="{AFD246F7-473A-497C-88C3-3796329B91F6}"/>
                            </a:ext>
                          </a:extLst>
                        </p:cNvPr>
                        <p:cNvSpPr/>
                        <p:nvPr/>
                      </p:nvSpPr>
                      <p:spPr>
                        <a:xfrm>
                          <a:off x="5286248" y="5670332"/>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cxnSp>
                      <p:nvCxnSpPr>
                        <p:cNvPr id="98" name="Suora yhdysviiva 97">
                          <a:extLst>
                            <a:ext uri="{FF2B5EF4-FFF2-40B4-BE49-F238E27FC236}">
                              <a16:creationId xmlns:a16="http://schemas.microsoft.com/office/drawing/2014/main" id="{62270E1A-A747-4502-83E2-D3ECBED10E2D}"/>
                            </a:ext>
                          </a:extLst>
                        </p:cNvPr>
                        <p:cNvCxnSpPr>
                          <a:cxnSpLocks/>
                          <a:stCxn id="94" idx="4"/>
                          <a:endCxn id="95" idx="1"/>
                        </p:cNvCxnSpPr>
                        <p:nvPr/>
                      </p:nvCxnSpPr>
                      <p:spPr>
                        <a:xfrm>
                          <a:off x="4581170" y="5866794"/>
                          <a:ext cx="162403" cy="64277"/>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99" name="Suora yhdysviiva 98">
                          <a:extLst>
                            <a:ext uri="{FF2B5EF4-FFF2-40B4-BE49-F238E27FC236}">
                              <a16:creationId xmlns:a16="http://schemas.microsoft.com/office/drawing/2014/main" id="{A570A643-8213-4EDD-A2BD-7B371C88B561}"/>
                            </a:ext>
                          </a:extLst>
                        </p:cNvPr>
                        <p:cNvCxnSpPr>
                          <a:cxnSpLocks/>
                          <a:stCxn id="94" idx="5"/>
                          <a:endCxn id="97" idx="2"/>
                        </p:cNvCxnSpPr>
                        <p:nvPr/>
                      </p:nvCxnSpPr>
                      <p:spPr>
                        <a:xfrm>
                          <a:off x="4624829" y="5725512"/>
                          <a:ext cx="705078" cy="173419"/>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0" name="Suora yhdysviiva 99">
                          <a:extLst>
                            <a:ext uri="{FF2B5EF4-FFF2-40B4-BE49-F238E27FC236}">
                              <a16:creationId xmlns:a16="http://schemas.microsoft.com/office/drawing/2014/main" id="{3F8FE160-461A-49EA-A2CE-475216047DF2}"/>
                            </a:ext>
                          </a:extLst>
                        </p:cNvPr>
                        <p:cNvCxnSpPr>
                          <a:cxnSpLocks/>
                          <a:endCxn id="97" idx="1"/>
                        </p:cNvCxnSpPr>
                        <p:nvPr/>
                      </p:nvCxnSpPr>
                      <p:spPr>
                        <a:xfrm>
                          <a:off x="5037569" y="5493020"/>
                          <a:ext cx="248679" cy="264629"/>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1" name="Suora yhdysviiva 100">
                          <a:extLst>
                            <a:ext uri="{FF2B5EF4-FFF2-40B4-BE49-F238E27FC236}">
                              <a16:creationId xmlns:a16="http://schemas.microsoft.com/office/drawing/2014/main" id="{90E45DAC-335C-41C2-A12E-B42EA8DADCCF}"/>
                            </a:ext>
                          </a:extLst>
                        </p:cNvPr>
                        <p:cNvCxnSpPr>
                          <a:cxnSpLocks/>
                          <a:stCxn id="96" idx="1"/>
                          <a:endCxn id="94" idx="0"/>
                        </p:cNvCxnSpPr>
                        <p:nvPr/>
                      </p:nvCxnSpPr>
                      <p:spPr>
                        <a:xfrm flipH="1">
                          <a:off x="4510529" y="5475375"/>
                          <a:ext cx="301118" cy="162820"/>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2" name="Suora yhdysviiva 101">
                          <a:extLst>
                            <a:ext uri="{FF2B5EF4-FFF2-40B4-BE49-F238E27FC236}">
                              <a16:creationId xmlns:a16="http://schemas.microsoft.com/office/drawing/2014/main" id="{969ACE11-B95E-4A56-85AA-861439782A2A}"/>
                            </a:ext>
                          </a:extLst>
                        </p:cNvPr>
                        <p:cNvCxnSpPr>
                          <a:cxnSpLocks/>
                          <a:stCxn id="97" idx="2"/>
                          <a:endCxn id="95" idx="5"/>
                        </p:cNvCxnSpPr>
                        <p:nvPr/>
                      </p:nvCxnSpPr>
                      <p:spPr>
                        <a:xfrm flipH="1">
                          <a:off x="4972173" y="5898931"/>
                          <a:ext cx="357734" cy="32140"/>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3" name="Suora yhdysviiva 102">
                          <a:extLst>
                            <a:ext uri="{FF2B5EF4-FFF2-40B4-BE49-F238E27FC236}">
                              <a16:creationId xmlns:a16="http://schemas.microsoft.com/office/drawing/2014/main" id="{8FEE86F2-5793-4271-8DE6-C6B593DB7D65}"/>
                            </a:ext>
                          </a:extLst>
                        </p:cNvPr>
                        <p:cNvCxnSpPr>
                          <a:cxnSpLocks/>
                          <a:stCxn id="95" idx="0"/>
                          <a:endCxn id="96" idx="2"/>
                        </p:cNvCxnSpPr>
                        <p:nvPr/>
                      </p:nvCxnSpPr>
                      <p:spPr>
                        <a:xfrm flipH="1" flipV="1">
                          <a:off x="4855306" y="5616657"/>
                          <a:ext cx="2567" cy="227097"/>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grpSp>
                  <p:sp>
                    <p:nvSpPr>
                      <p:cNvPr id="58" name="Säännöllinen viisikulmio 138">
                        <a:extLst>
                          <a:ext uri="{FF2B5EF4-FFF2-40B4-BE49-F238E27FC236}">
                            <a16:creationId xmlns:a16="http://schemas.microsoft.com/office/drawing/2014/main" id="{83A24446-E18C-43FC-AAFC-1A0EB2C0E38F}"/>
                          </a:ext>
                        </a:extLst>
                      </p:cNvPr>
                      <p:cNvSpPr/>
                      <p:nvPr/>
                    </p:nvSpPr>
                    <p:spPr>
                      <a:xfrm>
                        <a:off x="3681331" y="5462579"/>
                        <a:ext cx="126339" cy="152858"/>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59" name="Säännöllinen viisikulmio 139">
                        <a:extLst>
                          <a:ext uri="{FF2B5EF4-FFF2-40B4-BE49-F238E27FC236}">
                            <a16:creationId xmlns:a16="http://schemas.microsoft.com/office/drawing/2014/main" id="{731850D8-FE6F-41F9-AD83-192FCF03BC3E}"/>
                          </a:ext>
                        </a:extLst>
                      </p:cNvPr>
                      <p:cNvSpPr/>
                      <p:nvPr/>
                    </p:nvSpPr>
                    <p:spPr>
                      <a:xfrm>
                        <a:off x="4006242" y="5386150"/>
                        <a:ext cx="126339" cy="152858"/>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60" name="Säännöllinen viisikulmio 140">
                        <a:extLst>
                          <a:ext uri="{FF2B5EF4-FFF2-40B4-BE49-F238E27FC236}">
                            <a16:creationId xmlns:a16="http://schemas.microsoft.com/office/drawing/2014/main" id="{3650B3FF-20C0-48FD-A949-C1261B4F1468}"/>
                          </a:ext>
                        </a:extLst>
                      </p:cNvPr>
                      <p:cNvSpPr/>
                      <p:nvPr/>
                    </p:nvSpPr>
                    <p:spPr>
                      <a:xfrm>
                        <a:off x="3886647" y="5696183"/>
                        <a:ext cx="126339" cy="152858"/>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61" name="Säännöllinen viisikulmio 141">
                        <a:extLst>
                          <a:ext uri="{FF2B5EF4-FFF2-40B4-BE49-F238E27FC236}">
                            <a16:creationId xmlns:a16="http://schemas.microsoft.com/office/drawing/2014/main" id="{F6F6863A-F8BC-4B44-B640-0EA2A87BA0D3}"/>
                          </a:ext>
                        </a:extLst>
                      </p:cNvPr>
                      <p:cNvSpPr/>
                      <p:nvPr/>
                    </p:nvSpPr>
                    <p:spPr>
                      <a:xfrm>
                        <a:off x="4231362" y="5559206"/>
                        <a:ext cx="126339" cy="152858"/>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cxnSp>
                    <p:nvCxnSpPr>
                      <p:cNvPr id="62" name="Suora yhdysviiva 61">
                        <a:extLst>
                          <a:ext uri="{FF2B5EF4-FFF2-40B4-BE49-F238E27FC236}">
                            <a16:creationId xmlns:a16="http://schemas.microsoft.com/office/drawing/2014/main" id="{B15623BA-8201-4A74-AEE4-9995133B4D58}"/>
                          </a:ext>
                        </a:extLst>
                      </p:cNvPr>
                      <p:cNvCxnSpPr>
                        <a:cxnSpLocks/>
                        <a:stCxn id="58" idx="0"/>
                        <a:endCxn id="59" idx="1"/>
                      </p:cNvCxnSpPr>
                      <p:nvPr/>
                    </p:nvCxnSpPr>
                    <p:spPr>
                      <a:xfrm flipV="1">
                        <a:off x="3744501" y="5444536"/>
                        <a:ext cx="261741" cy="18043"/>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63" name="Suora yhdysviiva 62">
                        <a:extLst>
                          <a:ext uri="{FF2B5EF4-FFF2-40B4-BE49-F238E27FC236}">
                            <a16:creationId xmlns:a16="http://schemas.microsoft.com/office/drawing/2014/main" id="{3D1A5E6B-2130-44A3-92B9-A77856D9833A}"/>
                          </a:ext>
                        </a:extLst>
                      </p:cNvPr>
                      <p:cNvCxnSpPr>
                        <a:cxnSpLocks/>
                        <a:stCxn id="58" idx="5"/>
                        <a:endCxn id="61" idx="2"/>
                      </p:cNvCxnSpPr>
                      <p:nvPr/>
                    </p:nvCxnSpPr>
                    <p:spPr>
                      <a:xfrm>
                        <a:off x="3807670" y="5520966"/>
                        <a:ext cx="447821" cy="191098"/>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64" name="Suora yhdysviiva 63">
                        <a:extLst>
                          <a:ext uri="{FF2B5EF4-FFF2-40B4-BE49-F238E27FC236}">
                            <a16:creationId xmlns:a16="http://schemas.microsoft.com/office/drawing/2014/main" id="{C98709D9-1506-4E58-9F0B-127EA193DC00}"/>
                          </a:ext>
                        </a:extLst>
                      </p:cNvPr>
                      <p:cNvCxnSpPr>
                        <a:cxnSpLocks/>
                        <a:stCxn id="60" idx="4"/>
                        <a:endCxn id="61" idx="2"/>
                      </p:cNvCxnSpPr>
                      <p:nvPr/>
                    </p:nvCxnSpPr>
                    <p:spPr>
                      <a:xfrm flipV="1">
                        <a:off x="3988857" y="5712064"/>
                        <a:ext cx="266634" cy="136977"/>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65" name="Suora yhdysviiva 64">
                        <a:extLst>
                          <a:ext uri="{FF2B5EF4-FFF2-40B4-BE49-F238E27FC236}">
                            <a16:creationId xmlns:a16="http://schemas.microsoft.com/office/drawing/2014/main" id="{AD4352ED-A2BE-4CDD-A296-C1B5FF3C25D0}"/>
                          </a:ext>
                        </a:extLst>
                      </p:cNvPr>
                      <p:cNvCxnSpPr>
                        <a:cxnSpLocks/>
                        <a:stCxn id="60" idx="1"/>
                        <a:endCxn id="58" idx="4"/>
                      </p:cNvCxnSpPr>
                      <p:nvPr/>
                    </p:nvCxnSpPr>
                    <p:spPr>
                      <a:xfrm flipH="1" flipV="1">
                        <a:off x="3783541" y="5615437"/>
                        <a:ext cx="103106" cy="139132"/>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66" name="Suora yhdysviiva 65">
                        <a:extLst>
                          <a:ext uri="{FF2B5EF4-FFF2-40B4-BE49-F238E27FC236}">
                            <a16:creationId xmlns:a16="http://schemas.microsoft.com/office/drawing/2014/main" id="{3A23079C-5543-46A0-B55B-7BFD8A1503D1}"/>
                          </a:ext>
                        </a:extLst>
                      </p:cNvPr>
                      <p:cNvCxnSpPr>
                        <a:cxnSpLocks/>
                        <a:stCxn id="61" idx="0"/>
                        <a:endCxn id="59" idx="5"/>
                      </p:cNvCxnSpPr>
                      <p:nvPr/>
                    </p:nvCxnSpPr>
                    <p:spPr>
                      <a:xfrm flipH="1" flipV="1">
                        <a:off x="4132581" y="5444536"/>
                        <a:ext cx="161951" cy="114670"/>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67" name="Suora yhdysviiva 66">
                        <a:extLst>
                          <a:ext uri="{FF2B5EF4-FFF2-40B4-BE49-F238E27FC236}">
                            <a16:creationId xmlns:a16="http://schemas.microsoft.com/office/drawing/2014/main" id="{8D838012-857A-4D14-A731-40140BA6BCB7}"/>
                          </a:ext>
                        </a:extLst>
                      </p:cNvPr>
                      <p:cNvCxnSpPr>
                        <a:cxnSpLocks/>
                        <a:stCxn id="59" idx="2"/>
                        <a:endCxn id="60" idx="0"/>
                      </p:cNvCxnSpPr>
                      <p:nvPr/>
                    </p:nvCxnSpPr>
                    <p:spPr>
                      <a:xfrm flipH="1">
                        <a:off x="3949817" y="5539008"/>
                        <a:ext cx="80554" cy="157175"/>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68" name="Säännöllinen viisikulmio 176">
                        <a:extLst>
                          <a:ext uri="{FF2B5EF4-FFF2-40B4-BE49-F238E27FC236}">
                            <a16:creationId xmlns:a16="http://schemas.microsoft.com/office/drawing/2014/main" id="{E12F6A4A-C724-45DF-852E-53AE0BCD5279}"/>
                          </a:ext>
                        </a:extLst>
                      </p:cNvPr>
                      <p:cNvSpPr/>
                      <p:nvPr/>
                    </p:nvSpPr>
                    <p:spPr>
                      <a:xfrm>
                        <a:off x="3368266" y="4695113"/>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69" name="Säännöllinen viisikulmio 178">
                        <a:extLst>
                          <a:ext uri="{FF2B5EF4-FFF2-40B4-BE49-F238E27FC236}">
                            <a16:creationId xmlns:a16="http://schemas.microsoft.com/office/drawing/2014/main" id="{2DBC4DA8-1D0F-410A-B0A5-630C8B3DDE17}"/>
                          </a:ext>
                        </a:extLst>
                      </p:cNvPr>
                      <p:cNvSpPr/>
                      <p:nvPr/>
                    </p:nvSpPr>
                    <p:spPr>
                      <a:xfrm>
                        <a:off x="3916046" y="4960321"/>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70" name="Säännöllinen viisikulmio 179">
                        <a:extLst>
                          <a:ext uri="{FF2B5EF4-FFF2-40B4-BE49-F238E27FC236}">
                            <a16:creationId xmlns:a16="http://schemas.microsoft.com/office/drawing/2014/main" id="{106CD884-3240-486B-8938-C69DA8E3CCC2}"/>
                          </a:ext>
                        </a:extLst>
                      </p:cNvPr>
                      <p:cNvSpPr/>
                      <p:nvPr/>
                    </p:nvSpPr>
                    <p:spPr>
                      <a:xfrm>
                        <a:off x="4439930" y="4510943"/>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cxnSp>
                    <p:nvCxnSpPr>
                      <p:cNvPr id="71" name="Suora yhdysviiva 70">
                        <a:extLst>
                          <a:ext uri="{FF2B5EF4-FFF2-40B4-BE49-F238E27FC236}">
                            <a16:creationId xmlns:a16="http://schemas.microsoft.com/office/drawing/2014/main" id="{4F631499-FC58-4C03-8E51-52A43F780662}"/>
                          </a:ext>
                        </a:extLst>
                      </p:cNvPr>
                      <p:cNvCxnSpPr>
                        <a:cxnSpLocks/>
                        <a:stCxn id="68" idx="5"/>
                        <a:endCxn id="70" idx="1"/>
                      </p:cNvCxnSpPr>
                      <p:nvPr/>
                    </p:nvCxnSpPr>
                    <p:spPr>
                      <a:xfrm flipV="1">
                        <a:off x="3596866" y="4598260"/>
                        <a:ext cx="843064" cy="184170"/>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72" name="Suora yhdysviiva 71">
                        <a:extLst>
                          <a:ext uri="{FF2B5EF4-FFF2-40B4-BE49-F238E27FC236}">
                            <a16:creationId xmlns:a16="http://schemas.microsoft.com/office/drawing/2014/main" id="{985C54B4-D773-47B2-B52D-543BA193605F}"/>
                          </a:ext>
                        </a:extLst>
                      </p:cNvPr>
                      <p:cNvCxnSpPr>
                        <a:cxnSpLocks/>
                        <a:stCxn id="69" idx="5"/>
                        <a:endCxn id="70" idx="2"/>
                      </p:cNvCxnSpPr>
                      <p:nvPr/>
                    </p:nvCxnSpPr>
                    <p:spPr>
                      <a:xfrm flipV="1">
                        <a:off x="4144646" y="4739542"/>
                        <a:ext cx="338943" cy="308096"/>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73" name="Suora yhdysviiva 72">
                        <a:extLst>
                          <a:ext uri="{FF2B5EF4-FFF2-40B4-BE49-F238E27FC236}">
                            <a16:creationId xmlns:a16="http://schemas.microsoft.com/office/drawing/2014/main" id="{B354E581-151F-4F38-B7FE-DA40FE5DB061}"/>
                          </a:ext>
                        </a:extLst>
                      </p:cNvPr>
                      <p:cNvCxnSpPr>
                        <a:cxnSpLocks/>
                        <a:stCxn id="69" idx="1"/>
                        <a:endCxn id="68" idx="4"/>
                      </p:cNvCxnSpPr>
                      <p:nvPr/>
                    </p:nvCxnSpPr>
                    <p:spPr>
                      <a:xfrm flipH="1" flipV="1">
                        <a:off x="3553207" y="4923712"/>
                        <a:ext cx="362839" cy="123926"/>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74" name="Säännöllinen viisikulmio 243">
                        <a:extLst>
                          <a:ext uri="{FF2B5EF4-FFF2-40B4-BE49-F238E27FC236}">
                            <a16:creationId xmlns:a16="http://schemas.microsoft.com/office/drawing/2014/main" id="{03C8C6EE-4022-4776-A152-387D6D060F4A}"/>
                          </a:ext>
                        </a:extLst>
                      </p:cNvPr>
                      <p:cNvSpPr/>
                      <p:nvPr/>
                    </p:nvSpPr>
                    <p:spPr>
                      <a:xfrm>
                        <a:off x="3889543" y="3964493"/>
                        <a:ext cx="297736" cy="30784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cxnSp>
                    <p:nvCxnSpPr>
                      <p:cNvPr id="75" name="Suora yhdysviiva 74">
                        <a:extLst>
                          <a:ext uri="{FF2B5EF4-FFF2-40B4-BE49-F238E27FC236}">
                            <a16:creationId xmlns:a16="http://schemas.microsoft.com/office/drawing/2014/main" id="{50E658B3-5AD5-43EA-8C9E-DA5AC8311CE2}"/>
                          </a:ext>
                        </a:extLst>
                      </p:cNvPr>
                      <p:cNvCxnSpPr>
                        <a:cxnSpLocks/>
                        <a:stCxn id="68" idx="1"/>
                        <a:endCxn id="104" idx="0"/>
                      </p:cNvCxnSpPr>
                      <p:nvPr/>
                    </p:nvCxnSpPr>
                    <p:spPr>
                      <a:xfrm flipH="1">
                        <a:off x="3011390" y="4782430"/>
                        <a:ext cx="356876" cy="850720"/>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6" name="Suora yhdysviiva 75">
                        <a:extLst>
                          <a:ext uri="{FF2B5EF4-FFF2-40B4-BE49-F238E27FC236}">
                            <a16:creationId xmlns:a16="http://schemas.microsoft.com/office/drawing/2014/main" id="{43E12864-04EE-4998-B310-51B6A967D837}"/>
                          </a:ext>
                        </a:extLst>
                      </p:cNvPr>
                      <p:cNvCxnSpPr>
                        <a:cxnSpLocks/>
                        <a:stCxn id="68" idx="2"/>
                        <a:endCxn id="106" idx="0"/>
                      </p:cNvCxnSpPr>
                      <p:nvPr/>
                    </p:nvCxnSpPr>
                    <p:spPr>
                      <a:xfrm flipH="1">
                        <a:off x="3385099" y="4923712"/>
                        <a:ext cx="26826" cy="675383"/>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7" name="Suora yhdysviiva 76">
                        <a:extLst>
                          <a:ext uri="{FF2B5EF4-FFF2-40B4-BE49-F238E27FC236}">
                            <a16:creationId xmlns:a16="http://schemas.microsoft.com/office/drawing/2014/main" id="{8F144434-F125-46DD-945A-21158EBA5F9F}"/>
                          </a:ext>
                        </a:extLst>
                      </p:cNvPr>
                      <p:cNvCxnSpPr>
                        <a:cxnSpLocks/>
                        <a:stCxn id="68" idx="4"/>
                        <a:endCxn id="107" idx="0"/>
                      </p:cNvCxnSpPr>
                      <p:nvPr/>
                    </p:nvCxnSpPr>
                    <p:spPr>
                      <a:xfrm>
                        <a:off x="3553207" y="4923712"/>
                        <a:ext cx="59904" cy="814998"/>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8" name="Suora yhdysviiva 77">
                        <a:extLst>
                          <a:ext uri="{FF2B5EF4-FFF2-40B4-BE49-F238E27FC236}">
                            <a16:creationId xmlns:a16="http://schemas.microsoft.com/office/drawing/2014/main" id="{45B1BA50-2F1D-470D-A85E-E2BC415377D5}"/>
                          </a:ext>
                        </a:extLst>
                      </p:cNvPr>
                      <p:cNvCxnSpPr>
                        <a:cxnSpLocks/>
                        <a:stCxn id="68" idx="2"/>
                        <a:endCxn id="105" idx="1"/>
                      </p:cNvCxnSpPr>
                      <p:nvPr/>
                    </p:nvCxnSpPr>
                    <p:spPr>
                      <a:xfrm flipH="1">
                        <a:off x="3203312" y="4923712"/>
                        <a:ext cx="208613" cy="1112435"/>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9" name="Suora yhdysviiva 78">
                        <a:extLst>
                          <a:ext uri="{FF2B5EF4-FFF2-40B4-BE49-F238E27FC236}">
                            <a16:creationId xmlns:a16="http://schemas.microsoft.com/office/drawing/2014/main" id="{9D958F94-F1BA-4D15-BBD6-81650FD30EDE}"/>
                          </a:ext>
                        </a:extLst>
                      </p:cNvPr>
                      <p:cNvCxnSpPr>
                        <a:cxnSpLocks/>
                        <a:stCxn id="59" idx="0"/>
                        <a:endCxn id="69" idx="4"/>
                      </p:cNvCxnSpPr>
                      <p:nvPr/>
                    </p:nvCxnSpPr>
                    <p:spPr>
                      <a:xfrm flipV="1">
                        <a:off x="4069412" y="5188920"/>
                        <a:ext cx="31575" cy="197230"/>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0" name="Suora yhdysviiva 79">
                        <a:extLst>
                          <a:ext uri="{FF2B5EF4-FFF2-40B4-BE49-F238E27FC236}">
                            <a16:creationId xmlns:a16="http://schemas.microsoft.com/office/drawing/2014/main" id="{031FFFBC-2BE5-47B0-84D2-04408CE71E29}"/>
                          </a:ext>
                        </a:extLst>
                      </p:cNvPr>
                      <p:cNvCxnSpPr>
                        <a:cxnSpLocks/>
                        <a:stCxn id="69" idx="5"/>
                        <a:endCxn id="61" idx="0"/>
                      </p:cNvCxnSpPr>
                      <p:nvPr/>
                    </p:nvCxnSpPr>
                    <p:spPr>
                      <a:xfrm>
                        <a:off x="4144646" y="5047638"/>
                        <a:ext cx="149886" cy="511568"/>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1" name="Suora yhdysviiva 80">
                        <a:extLst>
                          <a:ext uri="{FF2B5EF4-FFF2-40B4-BE49-F238E27FC236}">
                            <a16:creationId xmlns:a16="http://schemas.microsoft.com/office/drawing/2014/main" id="{3A6DBA80-1E50-432E-8D0A-7136E19BD2A0}"/>
                          </a:ext>
                        </a:extLst>
                      </p:cNvPr>
                      <p:cNvCxnSpPr>
                        <a:cxnSpLocks/>
                        <a:stCxn id="69" idx="1"/>
                        <a:endCxn id="58" idx="0"/>
                      </p:cNvCxnSpPr>
                      <p:nvPr/>
                    </p:nvCxnSpPr>
                    <p:spPr>
                      <a:xfrm flipH="1">
                        <a:off x="3744501" y="5047638"/>
                        <a:ext cx="171545" cy="414941"/>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2" name="Suora yhdysviiva 81">
                        <a:extLst>
                          <a:ext uri="{FF2B5EF4-FFF2-40B4-BE49-F238E27FC236}">
                            <a16:creationId xmlns:a16="http://schemas.microsoft.com/office/drawing/2014/main" id="{7D80AE59-4F7F-4892-8770-18B0AF436758}"/>
                          </a:ext>
                        </a:extLst>
                      </p:cNvPr>
                      <p:cNvCxnSpPr>
                        <a:cxnSpLocks/>
                        <a:stCxn id="69" idx="2"/>
                        <a:endCxn id="60" idx="1"/>
                      </p:cNvCxnSpPr>
                      <p:nvPr/>
                    </p:nvCxnSpPr>
                    <p:spPr>
                      <a:xfrm flipH="1">
                        <a:off x="3886647" y="5188920"/>
                        <a:ext cx="73058" cy="565649"/>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3" name="Suora yhdysviiva 82">
                        <a:extLst>
                          <a:ext uri="{FF2B5EF4-FFF2-40B4-BE49-F238E27FC236}">
                            <a16:creationId xmlns:a16="http://schemas.microsoft.com/office/drawing/2014/main" id="{0845B98E-0AB5-4A18-A9DE-A8CC4552A0D2}"/>
                          </a:ext>
                        </a:extLst>
                      </p:cNvPr>
                      <p:cNvCxnSpPr>
                        <a:cxnSpLocks/>
                        <a:stCxn id="95" idx="1"/>
                        <a:endCxn id="70" idx="4"/>
                      </p:cNvCxnSpPr>
                      <p:nvPr/>
                    </p:nvCxnSpPr>
                    <p:spPr>
                      <a:xfrm flipH="1" flipV="1">
                        <a:off x="4624871" y="4739542"/>
                        <a:ext cx="1436" cy="1322303"/>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4" name="Suora yhdysviiva 83">
                        <a:extLst>
                          <a:ext uri="{FF2B5EF4-FFF2-40B4-BE49-F238E27FC236}">
                            <a16:creationId xmlns:a16="http://schemas.microsoft.com/office/drawing/2014/main" id="{86BA008D-A093-42C7-ADAC-9F2DB01B32B8}"/>
                          </a:ext>
                        </a:extLst>
                      </p:cNvPr>
                      <p:cNvCxnSpPr>
                        <a:cxnSpLocks/>
                        <a:stCxn id="96" idx="0"/>
                        <a:endCxn id="70" idx="5"/>
                      </p:cNvCxnSpPr>
                      <p:nvPr/>
                    </p:nvCxnSpPr>
                    <p:spPr>
                      <a:xfrm flipH="1" flipV="1">
                        <a:off x="4668530" y="4598260"/>
                        <a:ext cx="70896" cy="1034890"/>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5" name="Suora yhdysviiva 84">
                        <a:extLst>
                          <a:ext uri="{FF2B5EF4-FFF2-40B4-BE49-F238E27FC236}">
                            <a16:creationId xmlns:a16="http://schemas.microsoft.com/office/drawing/2014/main" id="{D35A793F-575E-45DF-A3D4-38BEDED80C02}"/>
                          </a:ext>
                        </a:extLst>
                      </p:cNvPr>
                      <p:cNvCxnSpPr>
                        <a:cxnSpLocks/>
                        <a:stCxn id="97" idx="0"/>
                        <a:endCxn id="70" idx="5"/>
                      </p:cNvCxnSpPr>
                      <p:nvPr/>
                    </p:nvCxnSpPr>
                    <p:spPr>
                      <a:xfrm flipH="1" flipV="1">
                        <a:off x="4668530" y="4598260"/>
                        <a:ext cx="365271" cy="1257738"/>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7" name="Suora yhdysviiva 86">
                        <a:extLst>
                          <a:ext uri="{FF2B5EF4-FFF2-40B4-BE49-F238E27FC236}">
                            <a16:creationId xmlns:a16="http://schemas.microsoft.com/office/drawing/2014/main" id="{7735A561-9B7B-418B-9748-16CCFC19AB70}"/>
                          </a:ext>
                        </a:extLst>
                      </p:cNvPr>
                      <p:cNvCxnSpPr>
                        <a:cxnSpLocks/>
                        <a:stCxn id="94" idx="1"/>
                        <a:endCxn id="70" idx="2"/>
                      </p:cNvCxnSpPr>
                      <p:nvPr/>
                    </p:nvCxnSpPr>
                    <p:spPr>
                      <a:xfrm flipV="1">
                        <a:off x="4410864" y="4739542"/>
                        <a:ext cx="72725" cy="1160020"/>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9" name="Suora yhdysviiva 88">
                        <a:extLst>
                          <a:ext uri="{FF2B5EF4-FFF2-40B4-BE49-F238E27FC236}">
                            <a16:creationId xmlns:a16="http://schemas.microsoft.com/office/drawing/2014/main" id="{E631B1CC-DDF7-480A-9F88-F60278C3ACED}"/>
                          </a:ext>
                        </a:extLst>
                      </p:cNvPr>
                      <p:cNvCxnSpPr>
                        <a:cxnSpLocks/>
                        <a:stCxn id="68" idx="0"/>
                        <a:endCxn id="74" idx="2"/>
                      </p:cNvCxnSpPr>
                      <p:nvPr/>
                    </p:nvCxnSpPr>
                    <p:spPr>
                      <a:xfrm flipV="1">
                        <a:off x="3482566" y="4272332"/>
                        <a:ext cx="463840" cy="422781"/>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90" name="Suora yhdysviiva 89">
                        <a:extLst>
                          <a:ext uri="{FF2B5EF4-FFF2-40B4-BE49-F238E27FC236}">
                            <a16:creationId xmlns:a16="http://schemas.microsoft.com/office/drawing/2014/main" id="{C4AFB94B-0BDC-4D18-BDA7-C1C4375422FD}"/>
                          </a:ext>
                        </a:extLst>
                      </p:cNvPr>
                      <p:cNvCxnSpPr>
                        <a:cxnSpLocks/>
                        <a:stCxn id="70" idx="0"/>
                        <a:endCxn id="74" idx="5"/>
                      </p:cNvCxnSpPr>
                      <p:nvPr/>
                    </p:nvCxnSpPr>
                    <p:spPr>
                      <a:xfrm flipH="1" flipV="1">
                        <a:off x="4187279" y="4082077"/>
                        <a:ext cx="366951" cy="428866"/>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91" name="Suora yhdysviiva 90">
                        <a:extLst>
                          <a:ext uri="{FF2B5EF4-FFF2-40B4-BE49-F238E27FC236}">
                            <a16:creationId xmlns:a16="http://schemas.microsoft.com/office/drawing/2014/main" id="{FE78DF59-6543-4BD0-80D8-B0B6BCD01C87}"/>
                          </a:ext>
                        </a:extLst>
                      </p:cNvPr>
                      <p:cNvCxnSpPr>
                        <a:cxnSpLocks/>
                        <a:stCxn id="69" idx="0"/>
                        <a:endCxn id="74" idx="4"/>
                      </p:cNvCxnSpPr>
                      <p:nvPr/>
                    </p:nvCxnSpPr>
                    <p:spPr>
                      <a:xfrm flipV="1">
                        <a:off x="4030346" y="4272332"/>
                        <a:ext cx="100070" cy="687989"/>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92" name="Suora yhdysviiva 91">
                        <a:extLst>
                          <a:ext uri="{FF2B5EF4-FFF2-40B4-BE49-F238E27FC236}">
                            <a16:creationId xmlns:a16="http://schemas.microsoft.com/office/drawing/2014/main" id="{17402AE5-EBC7-44AD-B6EF-95202C580B9A}"/>
                          </a:ext>
                        </a:extLst>
                      </p:cNvPr>
                      <p:cNvCxnSpPr>
                        <a:cxnSpLocks/>
                        <a:stCxn id="107" idx="0"/>
                        <a:endCxn id="74" idx="2"/>
                      </p:cNvCxnSpPr>
                      <p:nvPr/>
                    </p:nvCxnSpPr>
                    <p:spPr>
                      <a:xfrm flipV="1">
                        <a:off x="3613111" y="4272332"/>
                        <a:ext cx="333295" cy="1466378"/>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93" name="Suora yhdysviiva 92">
                        <a:extLst>
                          <a:ext uri="{FF2B5EF4-FFF2-40B4-BE49-F238E27FC236}">
                            <a16:creationId xmlns:a16="http://schemas.microsoft.com/office/drawing/2014/main" id="{A0040E7D-0D38-4857-910D-A8DD8C9B748B}"/>
                          </a:ext>
                        </a:extLst>
                      </p:cNvPr>
                      <p:cNvCxnSpPr>
                        <a:cxnSpLocks/>
                        <a:stCxn id="61" idx="5"/>
                        <a:endCxn id="74" idx="4"/>
                      </p:cNvCxnSpPr>
                      <p:nvPr/>
                    </p:nvCxnSpPr>
                    <p:spPr>
                      <a:xfrm flipH="1" flipV="1">
                        <a:off x="4130416" y="4272332"/>
                        <a:ext cx="227285" cy="1345260"/>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grpSp>
                <p:cxnSp>
                  <p:nvCxnSpPr>
                    <p:cNvPr id="54" name="Suora yhdysviiva 53">
                      <a:extLst>
                        <a:ext uri="{FF2B5EF4-FFF2-40B4-BE49-F238E27FC236}">
                          <a16:creationId xmlns:a16="http://schemas.microsoft.com/office/drawing/2014/main" id="{85FB1B3D-522B-4BD9-ADBB-4490FA4E62C2}"/>
                        </a:ext>
                      </a:extLst>
                    </p:cNvPr>
                    <p:cNvCxnSpPr>
                      <a:cxnSpLocks/>
                      <a:stCxn id="94" idx="1"/>
                      <a:endCxn id="60" idx="4"/>
                    </p:cNvCxnSpPr>
                    <p:nvPr/>
                  </p:nvCxnSpPr>
                  <p:spPr>
                    <a:xfrm flipH="1" flipV="1">
                      <a:off x="4001356" y="6017802"/>
                      <a:ext cx="422007" cy="50521"/>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5" name="Suora yhdysviiva 54">
                      <a:extLst>
                        <a:ext uri="{FF2B5EF4-FFF2-40B4-BE49-F238E27FC236}">
                          <a16:creationId xmlns:a16="http://schemas.microsoft.com/office/drawing/2014/main" id="{33235AD2-F41D-462D-8B2C-8B1A1C28F1C2}"/>
                        </a:ext>
                      </a:extLst>
                    </p:cNvPr>
                    <p:cNvCxnSpPr>
                      <a:cxnSpLocks/>
                      <a:stCxn id="95" idx="2"/>
                      <a:endCxn id="60" idx="3"/>
                    </p:cNvCxnSpPr>
                    <p:nvPr/>
                  </p:nvCxnSpPr>
                  <p:spPr>
                    <a:xfrm flipH="1" flipV="1">
                      <a:off x="3962316" y="6017802"/>
                      <a:ext cx="703570" cy="324343"/>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grpSp>
            </p:grpSp>
            <p:sp>
              <p:nvSpPr>
                <p:cNvPr id="3" name="Nuoli: Oikea 2">
                  <a:extLst>
                    <a:ext uri="{FF2B5EF4-FFF2-40B4-BE49-F238E27FC236}">
                      <a16:creationId xmlns:a16="http://schemas.microsoft.com/office/drawing/2014/main" id="{9DC5EBDC-695E-4DC0-993A-9EC6F3BEA11F}"/>
                    </a:ext>
                  </a:extLst>
                </p:cNvPr>
                <p:cNvSpPr/>
                <p:nvPr/>
              </p:nvSpPr>
              <p:spPr>
                <a:xfrm>
                  <a:off x="2616506" y="3534668"/>
                  <a:ext cx="560082" cy="4493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Nuoli: Oikea 113">
                  <a:extLst>
                    <a:ext uri="{FF2B5EF4-FFF2-40B4-BE49-F238E27FC236}">
                      <a16:creationId xmlns:a16="http://schemas.microsoft.com/office/drawing/2014/main" id="{F29519B3-BCE8-432D-9B8E-FF534CE485AF}"/>
                    </a:ext>
                  </a:extLst>
                </p:cNvPr>
                <p:cNvSpPr/>
                <p:nvPr/>
              </p:nvSpPr>
              <p:spPr>
                <a:xfrm>
                  <a:off x="5756685" y="3534668"/>
                  <a:ext cx="560082" cy="4493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Nuoli: Oikea 114">
                  <a:extLst>
                    <a:ext uri="{FF2B5EF4-FFF2-40B4-BE49-F238E27FC236}">
                      <a16:creationId xmlns:a16="http://schemas.microsoft.com/office/drawing/2014/main" id="{E1D8D272-B23F-4774-BFD9-BEAE922BAFDE}"/>
                    </a:ext>
                  </a:extLst>
                </p:cNvPr>
                <p:cNvSpPr/>
                <p:nvPr/>
              </p:nvSpPr>
              <p:spPr>
                <a:xfrm>
                  <a:off x="8896863" y="3534668"/>
                  <a:ext cx="560082" cy="4493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Ryhmä 7">
                  <a:extLst>
                    <a:ext uri="{FF2B5EF4-FFF2-40B4-BE49-F238E27FC236}">
                      <a16:creationId xmlns:a16="http://schemas.microsoft.com/office/drawing/2014/main" id="{9EB97446-4D4B-8AB7-4EC9-E39EBBF60087}"/>
                    </a:ext>
                  </a:extLst>
                </p:cNvPr>
                <p:cNvGrpSpPr/>
                <p:nvPr/>
              </p:nvGrpSpPr>
              <p:grpSpPr>
                <a:xfrm>
                  <a:off x="9601650" y="2173851"/>
                  <a:ext cx="2358000" cy="2398840"/>
                  <a:chOff x="9601650" y="2087010"/>
                  <a:chExt cx="2358000" cy="2398840"/>
                </a:xfrm>
              </p:grpSpPr>
              <p:sp>
                <p:nvSpPr>
                  <p:cNvPr id="128" name="Ellipsi 127">
                    <a:extLst>
                      <a:ext uri="{FF2B5EF4-FFF2-40B4-BE49-F238E27FC236}">
                        <a16:creationId xmlns:a16="http://schemas.microsoft.com/office/drawing/2014/main" id="{DDCCDF69-8D69-465B-8146-1EFD03F7045A}"/>
                      </a:ext>
                    </a:extLst>
                  </p:cNvPr>
                  <p:cNvSpPr/>
                  <p:nvPr/>
                </p:nvSpPr>
                <p:spPr>
                  <a:xfrm>
                    <a:off x="9601650" y="2829850"/>
                    <a:ext cx="2358000" cy="1656000"/>
                  </a:xfrm>
                  <a:prstGeom prst="ellipse">
                    <a:avLst/>
                  </a:prstGeom>
                  <a:solidFill>
                    <a:srgbClr val="62A39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a:ea typeface="+mn-ea"/>
                        <a:cs typeface="+mn-cs"/>
                      </a:rPr>
                      <a:t>ACTING FOR SUSTAINABILITY</a:t>
                    </a:r>
                    <a:endParaRPr kumimoji="0" lang="fi-FI" sz="28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a:ea typeface="+mn-ea"/>
                      <a:cs typeface="+mn-cs"/>
                    </a:endParaRPr>
                  </a:p>
                </p:txBody>
              </p:sp>
              <p:pic>
                <p:nvPicPr>
                  <p:cNvPr id="129" name="Kuva 128">
                    <a:extLst>
                      <a:ext uri="{FF2B5EF4-FFF2-40B4-BE49-F238E27FC236}">
                        <a16:creationId xmlns:a16="http://schemas.microsoft.com/office/drawing/2014/main" id="{06CD09B8-C7E9-4FC0-A2D0-D84F7EE5F2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56303">
                    <a:off x="9688743" y="2087010"/>
                    <a:ext cx="1886578" cy="1603762"/>
                  </a:xfrm>
                  <a:prstGeom prst="rect">
                    <a:avLst/>
                  </a:prstGeom>
                </p:spPr>
              </p:pic>
            </p:grpSp>
          </p:grpSp>
        </p:grpSp>
      </p:grpSp>
      <p:sp>
        <p:nvSpPr>
          <p:cNvPr id="2" name="Tekstiruutu 1">
            <a:extLst>
              <a:ext uri="{FF2B5EF4-FFF2-40B4-BE49-F238E27FC236}">
                <a16:creationId xmlns:a16="http://schemas.microsoft.com/office/drawing/2014/main" id="{4BDE148F-DDC9-4DCD-9A78-3DCA15F46D12}"/>
              </a:ext>
            </a:extLst>
          </p:cNvPr>
          <p:cNvSpPr txBox="1"/>
          <p:nvPr/>
        </p:nvSpPr>
        <p:spPr>
          <a:xfrm>
            <a:off x="314915" y="46595"/>
            <a:ext cx="101435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400" b="1" i="0" u="none" strike="noStrike" kern="1200" cap="none" spc="0" normalizeH="0" baseline="0" noProof="0">
                <a:ln>
                  <a:noFill/>
                </a:ln>
                <a:solidFill>
                  <a:prstClr val="black"/>
                </a:solidFill>
                <a:effectLst/>
                <a:uLnTx/>
                <a:uFillTx/>
                <a:latin typeface="Tw Cen MT Condensed" panose="020B0606020104020203" pitchFamily="34" charset="0"/>
              </a:rPr>
              <a:t>ROADMAP FOR SUSTAINABILITY EDUCATION</a:t>
            </a:r>
          </a:p>
        </p:txBody>
      </p:sp>
      <p:sp>
        <p:nvSpPr>
          <p:cNvPr id="135" name="TextBox 134">
            <a:extLst>
              <a:ext uri="{FF2B5EF4-FFF2-40B4-BE49-F238E27FC236}">
                <a16:creationId xmlns:a16="http://schemas.microsoft.com/office/drawing/2014/main" id="{E7880AEC-3438-4AFE-9A77-56A9317C04E1}"/>
              </a:ext>
            </a:extLst>
          </p:cNvPr>
          <p:cNvSpPr txBox="1"/>
          <p:nvPr/>
        </p:nvSpPr>
        <p:spPr>
          <a:xfrm>
            <a:off x="21168" y="6555085"/>
            <a:ext cx="1217083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a:solidFill>
                  <a:srgbClr val="000000"/>
                </a:solidFill>
                <a:latin typeface="Tw Cen MT" panose="020B0602020104020603" pitchFamily="34" charset="0"/>
              </a:rPr>
              <a:t>Heikkinen, Nokkala, Lehtonen &amp; Mykrä (2022) B</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ased</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on GreenComp: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The</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European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sustainability</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competence</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framework</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Bianchi</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Pisiotis</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&amp;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Cabrera</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Giraldez</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2022)</a:t>
            </a:r>
          </a:p>
        </p:txBody>
      </p:sp>
      <p:sp>
        <p:nvSpPr>
          <p:cNvPr id="9" name="TextBox 4">
            <a:extLst>
              <a:ext uri="{FF2B5EF4-FFF2-40B4-BE49-F238E27FC236}">
                <a16:creationId xmlns:a16="http://schemas.microsoft.com/office/drawing/2014/main" id="{A02D7296-1B81-1E75-7F8C-AB8A0B1E66F4}"/>
              </a:ext>
            </a:extLst>
          </p:cNvPr>
          <p:cNvSpPr txBox="1"/>
          <p:nvPr/>
        </p:nvSpPr>
        <p:spPr>
          <a:xfrm>
            <a:off x="188925" y="5563036"/>
            <a:ext cx="2599980" cy="646331"/>
          </a:xfrm>
          <a:prstGeom prst="rect">
            <a:avLst/>
          </a:prstGeom>
          <a:noFill/>
        </p:spPr>
        <p:txBody>
          <a:bodyPr wrap="square" rtlCol="0">
            <a:spAutoFit/>
          </a:bodyPr>
          <a:lstStyle/>
          <a:p>
            <a:pPr algn="ctr"/>
            <a:r>
              <a:rPr lang="en-US" b="1">
                <a:solidFill>
                  <a:srgbClr val="3E8853"/>
                </a:solidFill>
                <a:latin typeface="Calibri"/>
              </a:rPr>
              <a:t>Why and how to promote sustainability?</a:t>
            </a:r>
          </a:p>
        </p:txBody>
      </p:sp>
      <p:sp>
        <p:nvSpPr>
          <p:cNvPr id="11" name="TextBox 130">
            <a:extLst>
              <a:ext uri="{FF2B5EF4-FFF2-40B4-BE49-F238E27FC236}">
                <a16:creationId xmlns:a16="http://schemas.microsoft.com/office/drawing/2014/main" id="{BA338449-0636-319E-CBBF-ABB4D947BF52}"/>
              </a:ext>
            </a:extLst>
          </p:cNvPr>
          <p:cNvSpPr txBox="1"/>
          <p:nvPr/>
        </p:nvSpPr>
        <p:spPr>
          <a:xfrm>
            <a:off x="3193622" y="5563036"/>
            <a:ext cx="2599980" cy="646331"/>
          </a:xfrm>
          <a:prstGeom prst="rect">
            <a:avLst/>
          </a:prstGeom>
          <a:noFill/>
        </p:spPr>
        <p:txBody>
          <a:bodyPr wrap="square" rtlCol="0">
            <a:spAutoFit/>
          </a:bodyPr>
          <a:lstStyle/>
          <a:p>
            <a:pPr lvl="0" algn="ctr">
              <a:defRPr/>
            </a:pPr>
            <a:r>
              <a:rPr lang="en-US" b="1">
                <a:solidFill>
                  <a:srgbClr val="3E8853"/>
                </a:solidFill>
              </a:rPr>
              <a:t>How to frame the problem? </a:t>
            </a:r>
          </a:p>
        </p:txBody>
      </p:sp>
      <p:sp>
        <p:nvSpPr>
          <p:cNvPr id="17" name="TextBox 132">
            <a:extLst>
              <a:ext uri="{FF2B5EF4-FFF2-40B4-BE49-F238E27FC236}">
                <a16:creationId xmlns:a16="http://schemas.microsoft.com/office/drawing/2014/main" id="{EA068FCE-E68F-1BFC-832D-C3943174FA28}"/>
              </a:ext>
            </a:extLst>
          </p:cNvPr>
          <p:cNvSpPr txBox="1"/>
          <p:nvPr/>
        </p:nvSpPr>
        <p:spPr>
          <a:xfrm>
            <a:off x="6497593" y="5563036"/>
            <a:ext cx="2599980" cy="646331"/>
          </a:xfrm>
          <a:prstGeom prst="rect">
            <a:avLst/>
          </a:prstGeom>
          <a:noFill/>
        </p:spPr>
        <p:txBody>
          <a:bodyPr wrap="square" rtlCol="0">
            <a:spAutoFit/>
          </a:bodyPr>
          <a:lstStyle/>
          <a:p>
            <a:pPr lvl="0" algn="ctr">
              <a:defRPr/>
            </a:pPr>
            <a:r>
              <a:rPr lang="en-US" b="1">
                <a:solidFill>
                  <a:srgbClr val="3E8853"/>
                </a:solidFill>
              </a:rPr>
              <a:t>What are the possible futures in our context? </a:t>
            </a:r>
            <a:endParaRPr kumimoji="0" lang="fi-FI" sz="1800" b="1" i="0" u="none" strike="noStrike" kern="1200" cap="none" spc="0" normalizeH="0" baseline="0" noProof="0">
              <a:ln>
                <a:noFill/>
              </a:ln>
              <a:solidFill>
                <a:srgbClr val="3E8853"/>
              </a:solidFill>
              <a:effectLst/>
              <a:uLnTx/>
              <a:uFillTx/>
              <a:latin typeface="Calibri"/>
              <a:ea typeface="+mn-ea"/>
              <a:cs typeface="+mn-cs"/>
            </a:endParaRPr>
          </a:p>
        </p:txBody>
      </p:sp>
      <p:sp>
        <p:nvSpPr>
          <p:cNvPr id="18" name="TextBox 133">
            <a:extLst>
              <a:ext uri="{FF2B5EF4-FFF2-40B4-BE49-F238E27FC236}">
                <a16:creationId xmlns:a16="http://schemas.microsoft.com/office/drawing/2014/main" id="{D700C574-84D8-E82C-9B8B-4452DEA81D35}"/>
              </a:ext>
            </a:extLst>
          </p:cNvPr>
          <p:cNvSpPr txBox="1"/>
          <p:nvPr/>
        </p:nvSpPr>
        <p:spPr>
          <a:xfrm>
            <a:off x="9664806" y="5563036"/>
            <a:ext cx="2599980" cy="369332"/>
          </a:xfrm>
          <a:prstGeom prst="rect">
            <a:avLst/>
          </a:prstGeom>
          <a:noFill/>
        </p:spPr>
        <p:txBody>
          <a:bodyPr wrap="square" rtlCol="0">
            <a:spAutoFit/>
          </a:bodyPr>
          <a:lstStyle/>
          <a:p>
            <a:pPr lvl="0" algn="ctr">
              <a:defRPr/>
            </a:pPr>
            <a:r>
              <a:rPr lang="en-US" b="1">
                <a:solidFill>
                  <a:srgbClr val="3E8853"/>
                </a:solidFill>
              </a:rPr>
              <a:t>How to proceed? </a:t>
            </a:r>
            <a:endParaRPr kumimoji="0" lang="fi-FI" sz="1800" b="1" i="0" u="none" strike="noStrike" kern="1200" cap="none" spc="0" normalizeH="0" baseline="0" noProof="0">
              <a:ln>
                <a:noFill/>
              </a:ln>
              <a:solidFill>
                <a:srgbClr val="3E8853"/>
              </a:solidFill>
              <a:effectLst/>
              <a:uLnTx/>
              <a:uFillTx/>
              <a:latin typeface="Calibri"/>
              <a:ea typeface="+mn-ea"/>
              <a:cs typeface="+mn-cs"/>
            </a:endParaRPr>
          </a:p>
        </p:txBody>
      </p:sp>
      <p:pic>
        <p:nvPicPr>
          <p:cNvPr id="19" name="Kuva 18">
            <a:extLst>
              <a:ext uri="{FF2B5EF4-FFF2-40B4-BE49-F238E27FC236}">
                <a16:creationId xmlns:a16="http://schemas.microsoft.com/office/drawing/2014/main" id="{131BD395-8682-D2A0-117D-BC0C4E704E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19960" y="128151"/>
            <a:ext cx="1150873" cy="1127544"/>
          </a:xfrm>
          <a:prstGeom prst="rect">
            <a:avLst/>
          </a:prstGeom>
        </p:spPr>
      </p:pic>
    </p:spTree>
    <p:extLst>
      <p:ext uri="{BB962C8B-B14F-4D97-AF65-F5344CB8AC3E}">
        <p14:creationId xmlns:p14="http://schemas.microsoft.com/office/powerpoint/2010/main" val="17432987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820EFA-39CA-42C2-B80C-2FB438F51A81}"/>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 name="Rectangle: Rounded Corners 7">
            <a:extLst>
              <a:ext uri="{FF2B5EF4-FFF2-40B4-BE49-F238E27FC236}">
                <a16:creationId xmlns:a16="http://schemas.microsoft.com/office/drawing/2014/main" id="{1B3E619C-3658-49EB-86D0-B2BDBB7397E1}"/>
              </a:ext>
            </a:extLst>
          </p:cNvPr>
          <p:cNvSpPr/>
          <p:nvPr/>
        </p:nvSpPr>
        <p:spPr>
          <a:xfrm>
            <a:off x="9592368" y="5584943"/>
            <a:ext cx="2371725" cy="108386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2EA14C67-5CC4-46A7-AD8D-84EABB6D9F13}"/>
              </a:ext>
            </a:extLst>
          </p:cNvPr>
          <p:cNvSpPr>
            <a:spLocks noGrp="1"/>
          </p:cNvSpPr>
          <p:nvPr>
            <p:ph type="title"/>
          </p:nvPr>
        </p:nvSpPr>
        <p:spPr>
          <a:xfrm>
            <a:off x="229947" y="172278"/>
            <a:ext cx="12191999" cy="1349132"/>
          </a:xfrm>
          <a:noFill/>
        </p:spPr>
        <p:txBody>
          <a:bodyPr anchor="b">
            <a:noAutofit/>
          </a:bodyPr>
          <a:lstStyle/>
          <a:p>
            <a:pPr>
              <a:spcAft>
                <a:spcPts val="1200"/>
              </a:spcAft>
            </a:pPr>
            <a:r>
              <a:rPr lang="fi-FI" sz="4800">
                <a:solidFill>
                  <a:srgbClr val="FEF0CA"/>
                </a:solidFill>
              </a:rPr>
              <a:t>ROADMAP FOR PPROMOTING SUSTAINABILITY IN EDUCATION </a:t>
            </a:r>
            <a:br>
              <a:rPr lang="fi-FI" sz="4400">
                <a:solidFill>
                  <a:schemeClr val="bg1"/>
                </a:solidFill>
                <a:latin typeface="Arial Narrow" panose="020B0606020202030204" pitchFamily="34" charset="0"/>
              </a:rPr>
            </a:br>
            <a:br>
              <a:rPr lang="fi-FI" sz="2000">
                <a:solidFill>
                  <a:schemeClr val="bg1"/>
                </a:solidFill>
                <a:latin typeface="Arial Narrow" panose="020B0606020202030204" pitchFamily="34" charset="0"/>
              </a:rPr>
            </a:br>
            <a:r>
              <a:rPr lang="fi-FI" sz="2000">
                <a:solidFill>
                  <a:schemeClr val="bg1"/>
                </a:solidFill>
                <a:latin typeface="Arial Narrow" panose="020B0606020202030204" pitchFamily="34" charset="0"/>
              </a:rPr>
              <a:t>Team in </a:t>
            </a:r>
            <a:r>
              <a:rPr lang="fi-FI" sz="2000" err="1">
                <a:solidFill>
                  <a:schemeClr val="bg1"/>
                </a:solidFill>
                <a:latin typeface="Arial Narrow" panose="020B0606020202030204" pitchFamily="34" charset="0"/>
              </a:rPr>
              <a:t>the</a:t>
            </a:r>
            <a:r>
              <a:rPr lang="fi-FI" sz="2000">
                <a:solidFill>
                  <a:schemeClr val="bg1"/>
                </a:solidFill>
                <a:latin typeface="Arial Narrow" panose="020B0606020202030204" pitchFamily="34" charset="0"/>
              </a:rPr>
              <a:t> </a:t>
            </a:r>
            <a:r>
              <a:rPr lang="fi-FI" sz="2000" err="1">
                <a:solidFill>
                  <a:schemeClr val="bg1"/>
                </a:solidFill>
                <a:latin typeface="Arial Narrow" panose="020B0606020202030204" pitchFamily="34" charset="0"/>
              </a:rPr>
              <a:t>Finnish</a:t>
            </a:r>
            <a:r>
              <a:rPr lang="fi-FI" sz="2000">
                <a:solidFill>
                  <a:schemeClr val="bg1"/>
                </a:solidFill>
                <a:latin typeface="Arial Narrow" panose="020B0606020202030204" pitchFamily="34" charset="0"/>
              </a:rPr>
              <a:t> Institute for </a:t>
            </a:r>
            <a:r>
              <a:rPr lang="fi-FI" sz="2000" err="1">
                <a:solidFill>
                  <a:schemeClr val="bg1"/>
                </a:solidFill>
                <a:latin typeface="Arial Narrow" panose="020B0606020202030204" pitchFamily="34" charset="0"/>
              </a:rPr>
              <a:t>Educational</a:t>
            </a:r>
            <a:r>
              <a:rPr lang="fi-FI" sz="2000">
                <a:solidFill>
                  <a:schemeClr val="bg1"/>
                </a:solidFill>
                <a:latin typeface="Arial Narrow" panose="020B0606020202030204" pitchFamily="34" charset="0"/>
              </a:rPr>
              <a:t> </a:t>
            </a:r>
            <a:r>
              <a:rPr lang="fi-FI" sz="2000" err="1">
                <a:solidFill>
                  <a:schemeClr val="bg1"/>
                </a:solidFill>
                <a:latin typeface="Arial Narrow" panose="020B0606020202030204" pitchFamily="34" charset="0"/>
              </a:rPr>
              <a:t>Research</a:t>
            </a:r>
            <a:r>
              <a:rPr lang="fi-FI" sz="2000">
                <a:solidFill>
                  <a:schemeClr val="bg1"/>
                </a:solidFill>
                <a:latin typeface="Arial Narrow" panose="020B0606020202030204" pitchFamily="34" charset="0"/>
              </a:rPr>
              <a:t>, UNIVERSITY OF JYVÄSKYLÄ</a:t>
            </a:r>
            <a:endParaRPr lang="fi-FI" sz="4400">
              <a:solidFill>
                <a:schemeClr val="bg1"/>
              </a:solidFill>
              <a:latin typeface="Arial Narrow" panose="020B0606020202030204" pitchFamily="34" charset="0"/>
            </a:endParaRPr>
          </a:p>
        </p:txBody>
      </p:sp>
      <p:sp>
        <p:nvSpPr>
          <p:cNvPr id="3" name="Content Placeholder 2">
            <a:extLst>
              <a:ext uri="{FF2B5EF4-FFF2-40B4-BE49-F238E27FC236}">
                <a16:creationId xmlns:a16="http://schemas.microsoft.com/office/drawing/2014/main" id="{8E808282-7FE1-4184-93FB-2137C4A17955}"/>
              </a:ext>
            </a:extLst>
          </p:cNvPr>
          <p:cNvSpPr>
            <a:spLocks noGrp="1"/>
          </p:cNvSpPr>
          <p:nvPr>
            <p:ph idx="1"/>
          </p:nvPr>
        </p:nvSpPr>
        <p:spPr>
          <a:xfrm>
            <a:off x="4407978" y="1665149"/>
            <a:ext cx="3835938" cy="5123401"/>
          </a:xfrm>
          <a:solidFill>
            <a:schemeClr val="tx1"/>
          </a:solidFill>
        </p:spPr>
        <p:txBody>
          <a:bodyPr>
            <a:normAutofit/>
          </a:bodyPr>
          <a:lstStyle/>
          <a:p>
            <a:pPr marL="0" indent="0">
              <a:spcBef>
                <a:spcPts val="0"/>
              </a:spcBef>
              <a:buNone/>
            </a:pPr>
            <a:r>
              <a:rPr lang="fi-FI" sz="2000" b="1">
                <a:solidFill>
                  <a:schemeClr val="bg1"/>
                </a:solidFill>
                <a:latin typeface="Arial Narrow" panose="020B0606020202030204" pitchFamily="34" charset="0"/>
              </a:rPr>
              <a:t>Hannu L. T. Heikkinen</a:t>
            </a:r>
          </a:p>
          <a:p>
            <a:pPr marL="0" indent="0">
              <a:spcBef>
                <a:spcPts val="0"/>
              </a:spcBef>
              <a:buNone/>
            </a:pPr>
            <a:r>
              <a:rPr lang="fi-FI" sz="2000" b="1" err="1">
                <a:solidFill>
                  <a:schemeClr val="bg1"/>
                </a:solidFill>
                <a:latin typeface="Arial Narrow" panose="020B0606020202030204" pitchFamily="34" charset="0"/>
              </a:rPr>
              <a:t>Professor</a:t>
            </a:r>
            <a:endParaRPr lang="fi-FI" sz="2000" b="1">
              <a:solidFill>
                <a:schemeClr val="bg1"/>
              </a:solidFill>
              <a:latin typeface="Arial Narrow" panose="020B0606020202030204" pitchFamily="34" charset="0"/>
            </a:endParaRPr>
          </a:p>
          <a:p>
            <a:pPr marL="0" indent="0">
              <a:spcBef>
                <a:spcPts val="0"/>
              </a:spcBef>
              <a:spcAft>
                <a:spcPts val="600"/>
              </a:spcAft>
              <a:buNone/>
            </a:pPr>
            <a:r>
              <a:rPr lang="fi-FI" sz="2000" b="1">
                <a:solidFill>
                  <a:schemeClr val="bg1"/>
                </a:solidFill>
                <a:latin typeface="Arial Narrow" panose="020B0606020202030204" pitchFamily="34" charset="0"/>
              </a:rPr>
              <a:t>hannu.l.t.heikkinen@jyu.fi</a:t>
            </a:r>
          </a:p>
          <a:p>
            <a:pPr marL="0" indent="0">
              <a:spcBef>
                <a:spcPts val="0"/>
              </a:spcBef>
              <a:spcAft>
                <a:spcPts val="600"/>
              </a:spcAft>
              <a:buNone/>
            </a:pPr>
            <a:endParaRPr lang="fi-FI" sz="2000" b="1">
              <a:solidFill>
                <a:schemeClr val="bg1"/>
              </a:solidFill>
              <a:latin typeface="Arial Narrow" panose="020B0606020202030204" pitchFamily="34" charset="0"/>
            </a:endParaRPr>
          </a:p>
          <a:p>
            <a:pPr marL="0" indent="0">
              <a:spcBef>
                <a:spcPts val="0"/>
              </a:spcBef>
              <a:buNone/>
            </a:pPr>
            <a:r>
              <a:rPr lang="fi-FI" sz="2000" b="1">
                <a:solidFill>
                  <a:schemeClr val="bg1"/>
                </a:solidFill>
                <a:latin typeface="Arial Narrow" panose="020B0606020202030204" pitchFamily="34" charset="0"/>
              </a:rPr>
              <a:t>Terhi Nokkala</a:t>
            </a:r>
          </a:p>
          <a:p>
            <a:pPr marL="0" indent="0">
              <a:spcBef>
                <a:spcPts val="0"/>
              </a:spcBef>
              <a:buNone/>
            </a:pPr>
            <a:r>
              <a:rPr lang="fi-FI" sz="2000" b="1">
                <a:solidFill>
                  <a:schemeClr val="bg1"/>
                </a:solidFill>
                <a:latin typeface="Arial Narrow" panose="020B0606020202030204" pitchFamily="34" charset="0"/>
              </a:rPr>
              <a:t>Senior </a:t>
            </a:r>
            <a:r>
              <a:rPr lang="fi-FI" sz="2000" b="1" err="1">
                <a:solidFill>
                  <a:schemeClr val="bg1"/>
                </a:solidFill>
                <a:latin typeface="Arial Narrow" panose="020B0606020202030204" pitchFamily="34" charset="0"/>
              </a:rPr>
              <a:t>Researcher</a:t>
            </a:r>
            <a:endParaRPr lang="fi-FI" sz="2000" b="1">
              <a:solidFill>
                <a:schemeClr val="bg1"/>
              </a:solidFill>
              <a:latin typeface="Arial Narrow" panose="020B0606020202030204" pitchFamily="34" charset="0"/>
            </a:endParaRPr>
          </a:p>
          <a:p>
            <a:pPr marL="0" indent="0">
              <a:spcBef>
                <a:spcPts val="0"/>
              </a:spcBef>
              <a:spcAft>
                <a:spcPts val="600"/>
              </a:spcAft>
              <a:buNone/>
            </a:pPr>
            <a:r>
              <a:rPr lang="fi-FI" sz="2000" b="1">
                <a:solidFill>
                  <a:schemeClr val="bg1"/>
                </a:solidFill>
                <a:latin typeface="Arial Narrow" panose="020B0606020202030204" pitchFamily="34" charset="0"/>
              </a:rPr>
              <a:t>terhi.p.nokkala@jyu.fi</a:t>
            </a:r>
          </a:p>
          <a:p>
            <a:pPr marL="0" indent="0">
              <a:spcBef>
                <a:spcPts val="0"/>
              </a:spcBef>
              <a:buNone/>
            </a:pPr>
            <a:endParaRPr lang="fi-FI" sz="2000" b="1">
              <a:solidFill>
                <a:schemeClr val="bg1"/>
              </a:solidFill>
              <a:latin typeface="Arial Narrow" panose="020B0606020202030204" pitchFamily="34" charset="0"/>
            </a:endParaRPr>
          </a:p>
          <a:p>
            <a:pPr marL="0" indent="0">
              <a:spcBef>
                <a:spcPts val="0"/>
              </a:spcBef>
              <a:buNone/>
            </a:pPr>
            <a:r>
              <a:rPr lang="fi-FI" sz="2000" b="1">
                <a:solidFill>
                  <a:schemeClr val="bg1"/>
                </a:solidFill>
                <a:latin typeface="Arial Narrow" panose="020B0606020202030204" pitchFamily="34" charset="0"/>
              </a:rPr>
              <a:t>Niina Mykrä </a:t>
            </a:r>
          </a:p>
          <a:p>
            <a:pPr marL="0" indent="0">
              <a:spcBef>
                <a:spcPts val="0"/>
              </a:spcBef>
              <a:buNone/>
            </a:pPr>
            <a:r>
              <a:rPr lang="fi-FI" sz="2000" b="1">
                <a:solidFill>
                  <a:schemeClr val="bg1"/>
                </a:solidFill>
                <a:latin typeface="Arial Narrow" panose="020B0606020202030204" pitchFamily="34" charset="0"/>
              </a:rPr>
              <a:t>Post </a:t>
            </a:r>
            <a:r>
              <a:rPr lang="fi-FI" sz="2000" b="1" err="1">
                <a:solidFill>
                  <a:schemeClr val="bg1"/>
                </a:solidFill>
                <a:latin typeface="Arial Narrow" panose="020B0606020202030204" pitchFamily="34" charset="0"/>
              </a:rPr>
              <a:t>doctoral</a:t>
            </a:r>
            <a:r>
              <a:rPr lang="fi-FI" sz="2000" b="1">
                <a:solidFill>
                  <a:schemeClr val="bg1"/>
                </a:solidFill>
                <a:latin typeface="Arial Narrow" panose="020B0606020202030204" pitchFamily="34" charset="0"/>
              </a:rPr>
              <a:t> </a:t>
            </a:r>
            <a:r>
              <a:rPr lang="fi-FI" sz="2000" b="1" err="1">
                <a:solidFill>
                  <a:schemeClr val="bg1"/>
                </a:solidFill>
                <a:latin typeface="Arial Narrow" panose="020B0606020202030204" pitchFamily="34" charset="0"/>
              </a:rPr>
              <a:t>researcher</a:t>
            </a:r>
            <a:endParaRPr lang="fi-FI" sz="2000" b="1">
              <a:solidFill>
                <a:schemeClr val="bg1"/>
              </a:solidFill>
              <a:latin typeface="Arial Narrow" panose="020B0606020202030204" pitchFamily="34" charset="0"/>
            </a:endParaRPr>
          </a:p>
          <a:p>
            <a:pPr marL="0" indent="0">
              <a:spcBef>
                <a:spcPts val="0"/>
              </a:spcBef>
              <a:spcAft>
                <a:spcPts val="600"/>
              </a:spcAft>
              <a:buNone/>
            </a:pPr>
            <a:r>
              <a:rPr lang="fi-FI" sz="2000" b="1">
                <a:solidFill>
                  <a:schemeClr val="bg1"/>
                </a:solidFill>
                <a:latin typeface="Arial Narrow" panose="020B0606020202030204" pitchFamily="34" charset="0"/>
              </a:rPr>
              <a:t>niina.p.mykra@jyu.fi</a:t>
            </a:r>
          </a:p>
          <a:p>
            <a:pPr marL="0" indent="0">
              <a:spcBef>
                <a:spcPts val="0"/>
              </a:spcBef>
              <a:buNone/>
            </a:pPr>
            <a:endParaRPr lang="fi-FI" sz="2000" b="1">
              <a:solidFill>
                <a:schemeClr val="bg1"/>
              </a:solidFill>
              <a:latin typeface="Arial Narrow" panose="020B0606020202030204" pitchFamily="34" charset="0"/>
            </a:endParaRPr>
          </a:p>
          <a:p>
            <a:pPr marL="0" indent="0">
              <a:spcBef>
                <a:spcPts val="0"/>
              </a:spcBef>
              <a:buNone/>
            </a:pPr>
            <a:r>
              <a:rPr lang="fi-FI" sz="2000" b="1">
                <a:solidFill>
                  <a:schemeClr val="bg1"/>
                </a:solidFill>
                <a:latin typeface="Arial Narrow" panose="020B0606020202030204" pitchFamily="34" charset="0"/>
              </a:rPr>
              <a:t>Anna Lehtonen</a:t>
            </a:r>
          </a:p>
          <a:p>
            <a:pPr marL="0" indent="0">
              <a:spcBef>
                <a:spcPts val="0"/>
              </a:spcBef>
              <a:buNone/>
            </a:pPr>
            <a:r>
              <a:rPr lang="fi-FI" sz="2000" b="1">
                <a:solidFill>
                  <a:schemeClr val="bg1"/>
                </a:solidFill>
                <a:latin typeface="Arial Narrow" panose="020B0606020202030204" pitchFamily="34" charset="0"/>
              </a:rPr>
              <a:t>Post </a:t>
            </a:r>
            <a:r>
              <a:rPr lang="fi-FI" sz="2000" b="1" err="1">
                <a:solidFill>
                  <a:schemeClr val="bg1"/>
                </a:solidFill>
                <a:latin typeface="Arial Narrow" panose="020B0606020202030204" pitchFamily="34" charset="0"/>
              </a:rPr>
              <a:t>doctoral</a:t>
            </a:r>
            <a:r>
              <a:rPr lang="fi-FI" sz="2000" b="1">
                <a:solidFill>
                  <a:schemeClr val="bg1"/>
                </a:solidFill>
                <a:latin typeface="Arial Narrow" panose="020B0606020202030204" pitchFamily="34" charset="0"/>
              </a:rPr>
              <a:t> </a:t>
            </a:r>
            <a:r>
              <a:rPr lang="fi-FI" sz="2000" b="1" err="1">
                <a:solidFill>
                  <a:schemeClr val="bg1"/>
                </a:solidFill>
                <a:latin typeface="Arial Narrow" panose="020B0606020202030204" pitchFamily="34" charset="0"/>
              </a:rPr>
              <a:t>researcher</a:t>
            </a:r>
            <a:endParaRPr lang="fi-FI" sz="2000" b="1">
              <a:solidFill>
                <a:schemeClr val="bg1"/>
              </a:solidFill>
              <a:latin typeface="Arial Narrow" panose="020B0606020202030204" pitchFamily="34" charset="0"/>
            </a:endParaRPr>
          </a:p>
          <a:p>
            <a:pPr marL="0" indent="0">
              <a:spcBef>
                <a:spcPts val="0"/>
              </a:spcBef>
              <a:buNone/>
            </a:pPr>
            <a:r>
              <a:rPr lang="fi-FI" sz="2000" b="1">
                <a:solidFill>
                  <a:schemeClr val="bg1"/>
                </a:solidFill>
                <a:latin typeface="Arial Narrow" panose="020B0606020202030204" pitchFamily="34" charset="0"/>
              </a:rPr>
              <a:t>anna.e.lehtonen@jyu.fi</a:t>
            </a:r>
          </a:p>
          <a:p>
            <a:pPr marL="0" indent="0">
              <a:buNone/>
            </a:pPr>
            <a:endParaRPr lang="fi-FI" sz="2400">
              <a:solidFill>
                <a:schemeClr val="bg1"/>
              </a:solidFill>
            </a:endParaRPr>
          </a:p>
          <a:p>
            <a:endParaRPr lang="fi-FI" sz="2400">
              <a:solidFill>
                <a:schemeClr val="bg1"/>
              </a:solidFill>
            </a:endParaRPr>
          </a:p>
        </p:txBody>
      </p:sp>
      <p:pic>
        <p:nvPicPr>
          <p:cNvPr id="7170" name="Picture 2" descr="Nokkala Terhi, yliopistotutkija">
            <a:extLst>
              <a:ext uri="{FF2B5EF4-FFF2-40B4-BE49-F238E27FC236}">
                <a16:creationId xmlns:a16="http://schemas.microsoft.com/office/drawing/2014/main" id="{72FC3745-D282-4E73-9421-3D2E80E629A1}"/>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1676603" y="3012710"/>
            <a:ext cx="1663882" cy="1663882"/>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noFill/>
          <a:ln w="28575">
            <a:no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6F37D9B-3308-4D63-847A-5858BD244612}"/>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506965" y="2285999"/>
            <a:ext cx="1502198" cy="1474079"/>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sp>
        <p:nvSpPr>
          <p:cNvPr id="12" name="Rectangle 11">
            <a:extLst>
              <a:ext uri="{FF2B5EF4-FFF2-40B4-BE49-F238E27FC236}">
                <a16:creationId xmlns:a16="http://schemas.microsoft.com/office/drawing/2014/main" id="{B1E187A4-5303-4D3D-8968-797188C283E5}"/>
              </a:ext>
            </a:extLst>
          </p:cNvPr>
          <p:cNvSpPr/>
          <p:nvPr/>
        </p:nvSpPr>
        <p:spPr>
          <a:xfrm>
            <a:off x="0" y="4119"/>
            <a:ext cx="3419475" cy="11077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7" name="Picture 6">
            <a:extLst>
              <a:ext uri="{FF2B5EF4-FFF2-40B4-BE49-F238E27FC236}">
                <a16:creationId xmlns:a16="http://schemas.microsoft.com/office/drawing/2014/main" id="{F7D92BE4-88F0-4B30-A726-B6D7003C97C0}"/>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606370" y="4036616"/>
            <a:ext cx="1709555" cy="1709555"/>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pic>
        <p:nvPicPr>
          <p:cNvPr id="14" name="Picture 6">
            <a:extLst>
              <a:ext uri="{FF2B5EF4-FFF2-40B4-BE49-F238E27FC236}">
                <a16:creationId xmlns:a16="http://schemas.microsoft.com/office/drawing/2014/main" id="{EA2D2C31-5D74-4DB2-A35B-42B3C8021FBF}"/>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p:blipFill>
        <p:spPr>
          <a:xfrm>
            <a:off x="609110" y="4036615"/>
            <a:ext cx="1709555" cy="1709555"/>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aphicFrame>
        <p:nvGraphicFramePr>
          <p:cNvPr id="13" name="Diagram 12">
            <a:extLst>
              <a:ext uri="{FF2B5EF4-FFF2-40B4-BE49-F238E27FC236}">
                <a16:creationId xmlns:a16="http://schemas.microsoft.com/office/drawing/2014/main" id="{13D74F69-3953-43C8-BB6B-857311A714A3}"/>
              </a:ext>
            </a:extLst>
          </p:cNvPr>
          <p:cNvGraphicFramePr/>
          <p:nvPr/>
        </p:nvGraphicFramePr>
        <p:xfrm>
          <a:off x="1408097" y="4325715"/>
          <a:ext cx="2299758" cy="263867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6" name="Picture 4">
            <a:extLst>
              <a:ext uri="{FF2B5EF4-FFF2-40B4-BE49-F238E27FC236}">
                <a16:creationId xmlns:a16="http://schemas.microsoft.com/office/drawing/2014/main" id="{FF45A37F-635C-498A-8FE1-74C653479063}"/>
              </a:ext>
            </a:extLst>
          </p:cNvPr>
          <p:cNvPicPr>
            <a:picLocks noChangeAspect="1"/>
          </p:cNvPicPr>
          <p:nvPr/>
        </p:nvPicPr>
        <p:blipFill>
          <a:blip r:embed="rId12" cstate="email">
            <a:extLst>
              <a:ext uri="{28A0092B-C50C-407E-A947-70E740481C1C}">
                <a14:useLocalDpi xmlns:a14="http://schemas.microsoft.com/office/drawing/2010/main" val="0"/>
              </a:ext>
            </a:extLst>
          </a:blip>
          <a:srcRect/>
          <a:stretch/>
        </p:blipFill>
        <p:spPr>
          <a:xfrm>
            <a:off x="8243916" y="3309749"/>
            <a:ext cx="3299148" cy="3299148"/>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pic>
        <p:nvPicPr>
          <p:cNvPr id="17" name="Picture 33">
            <a:extLst>
              <a:ext uri="{FF2B5EF4-FFF2-40B4-BE49-F238E27FC236}">
                <a16:creationId xmlns:a16="http://schemas.microsoft.com/office/drawing/2014/main" id="{0DBE2EE9-7B7D-4B1A-8705-D426310982F0}"/>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8639940" y="1532020"/>
            <a:ext cx="2138290" cy="1451721"/>
          </a:xfrm>
          <a:prstGeom prst="rect">
            <a:avLst/>
          </a:prstGeom>
        </p:spPr>
      </p:pic>
    </p:spTree>
    <p:extLst>
      <p:ext uri="{BB962C8B-B14F-4D97-AF65-F5344CB8AC3E}">
        <p14:creationId xmlns:p14="http://schemas.microsoft.com/office/powerpoint/2010/main" val="1510056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EEF4F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CCF90-4D8B-4502-9F86-4C5E3BB4061F}"/>
              </a:ext>
            </a:extLst>
          </p:cNvPr>
          <p:cNvSpPr>
            <a:spLocks noGrp="1"/>
          </p:cNvSpPr>
          <p:nvPr>
            <p:ph type="title"/>
          </p:nvPr>
        </p:nvSpPr>
        <p:spPr>
          <a:xfrm>
            <a:off x="440916" y="373872"/>
            <a:ext cx="9720072" cy="1499616"/>
          </a:xfrm>
        </p:spPr>
        <p:txBody>
          <a:bodyPr/>
          <a:lstStyle/>
          <a:p>
            <a:r>
              <a:rPr lang="fi-FI" sz="5400">
                <a:solidFill>
                  <a:schemeClr val="tx1"/>
                </a:solidFill>
              </a:rPr>
              <a:t>G</a:t>
            </a:r>
            <a:r>
              <a:rPr lang="fi-FI">
                <a:solidFill>
                  <a:schemeClr val="tx1"/>
                </a:solidFill>
              </a:rPr>
              <a:t>reen</a:t>
            </a:r>
            <a:r>
              <a:rPr lang="fi-FI" sz="5400">
                <a:solidFill>
                  <a:schemeClr val="tx1"/>
                </a:solidFill>
              </a:rPr>
              <a:t>C</a:t>
            </a:r>
            <a:r>
              <a:rPr lang="fi-FI">
                <a:solidFill>
                  <a:schemeClr val="tx1"/>
                </a:solidFill>
              </a:rPr>
              <a:t>omp</a:t>
            </a:r>
          </a:p>
        </p:txBody>
      </p:sp>
      <p:sp>
        <p:nvSpPr>
          <p:cNvPr id="3" name="Content Placeholder 2">
            <a:extLst>
              <a:ext uri="{FF2B5EF4-FFF2-40B4-BE49-F238E27FC236}">
                <a16:creationId xmlns:a16="http://schemas.microsoft.com/office/drawing/2014/main" id="{9C0939B5-C960-4A4D-8AD2-C75941B880ED}"/>
              </a:ext>
            </a:extLst>
          </p:cNvPr>
          <p:cNvSpPr>
            <a:spLocks noGrp="1"/>
          </p:cNvSpPr>
          <p:nvPr>
            <p:ph idx="1"/>
          </p:nvPr>
        </p:nvSpPr>
        <p:spPr>
          <a:xfrm>
            <a:off x="435316" y="2219112"/>
            <a:ext cx="5982084" cy="4638887"/>
          </a:xfrm>
        </p:spPr>
        <p:txBody>
          <a:bodyPr>
            <a:normAutofit fontScale="92500" lnSpcReduction="10000"/>
          </a:bodyPr>
          <a:lstStyle/>
          <a:p>
            <a:pPr>
              <a:lnSpc>
                <a:spcPct val="120000"/>
              </a:lnSpc>
              <a:spcBef>
                <a:spcPts val="0"/>
              </a:spcBef>
              <a:spcAft>
                <a:spcPts val="0"/>
              </a:spcAft>
              <a:buFont typeface="Wingdings" panose="05000000000000000000" pitchFamily="2" charset="2"/>
              <a:buChar char="§"/>
              <a:tabLst>
                <a:tab pos="3232150" algn="l"/>
              </a:tabLst>
            </a:pPr>
            <a:r>
              <a:rPr lang="en-US" sz="2800" dirty="0">
                <a:solidFill>
                  <a:schemeClr val="tx2">
                    <a:lumMod val="75000"/>
                  </a:schemeClr>
                </a:solidFill>
              </a:rPr>
              <a:t> a reference framework for sustainability competences. </a:t>
            </a:r>
          </a:p>
          <a:p>
            <a:pPr>
              <a:lnSpc>
                <a:spcPct val="120000"/>
              </a:lnSpc>
              <a:spcBef>
                <a:spcPts val="0"/>
              </a:spcBef>
              <a:spcAft>
                <a:spcPts val="0"/>
              </a:spcAft>
              <a:buFont typeface="Wingdings" panose="05000000000000000000" pitchFamily="2" charset="2"/>
              <a:buChar char="§"/>
              <a:tabLst>
                <a:tab pos="3232150" algn="l"/>
              </a:tabLst>
            </a:pPr>
            <a:r>
              <a:rPr lang="en-US" sz="2800" dirty="0">
                <a:solidFill>
                  <a:schemeClr val="tx2">
                    <a:lumMod val="75000"/>
                  </a:schemeClr>
                </a:solidFill>
              </a:rPr>
              <a:t> part of the policy actions by EU</a:t>
            </a:r>
          </a:p>
          <a:p>
            <a:pPr>
              <a:lnSpc>
                <a:spcPct val="120000"/>
              </a:lnSpc>
              <a:spcBef>
                <a:spcPts val="0"/>
              </a:spcBef>
              <a:spcAft>
                <a:spcPts val="600"/>
              </a:spcAft>
              <a:buFont typeface="Wingdings" panose="05000000000000000000" pitchFamily="2" charset="2"/>
              <a:buChar char="§"/>
              <a:tabLst>
                <a:tab pos="3232150" algn="l"/>
              </a:tabLst>
            </a:pPr>
            <a:r>
              <a:rPr lang="en-US" sz="2800" dirty="0">
                <a:solidFill>
                  <a:schemeClr val="tx2">
                    <a:lumMod val="75000"/>
                  </a:schemeClr>
                </a:solidFill>
              </a:rPr>
              <a:t> identifies a set of sustainability competences -knowledge, skills and attitudes</a:t>
            </a:r>
            <a:endParaRPr lang="fi-FI" sz="2800" dirty="0">
              <a:solidFill>
                <a:schemeClr val="tx2">
                  <a:lumMod val="75000"/>
                </a:schemeClr>
              </a:solidFill>
              <a:hlinkClick r:id="" action="ppaction://noaction">
                <a:extLst>
                  <a:ext uri="{A12FA001-AC4F-418D-AE19-62706E023703}">
                    <ahyp:hlinkClr xmlns:ahyp="http://schemas.microsoft.com/office/drawing/2018/hyperlinkcolor" val="tx"/>
                  </a:ext>
                </a:extLst>
              </a:hlinkClick>
            </a:endParaRPr>
          </a:p>
          <a:p>
            <a:pPr>
              <a:lnSpc>
                <a:spcPct val="120000"/>
              </a:lnSpc>
              <a:spcBef>
                <a:spcPts val="0"/>
              </a:spcBef>
              <a:spcAft>
                <a:spcPts val="0"/>
              </a:spcAft>
            </a:pPr>
            <a:r>
              <a:rPr lang="fi-FI" sz="2900" dirty="0" err="1">
                <a:solidFill>
                  <a:schemeClr val="tx2">
                    <a:lumMod val="75000"/>
                  </a:schemeClr>
                </a:solidFill>
                <a:hlinkClick r:id="" action="ppaction://noaction">
                  <a:extLst>
                    <a:ext uri="{A12FA001-AC4F-418D-AE19-62706E023703}">
                      <ahyp:hlinkClr xmlns:ahyp="http://schemas.microsoft.com/office/drawing/2018/hyperlinkcolor" val="tx"/>
                    </a:ext>
                  </a:extLst>
                </a:hlinkClick>
              </a:rPr>
              <a:t>See</a:t>
            </a:r>
            <a:r>
              <a:rPr lang="fi-FI" sz="2900" dirty="0">
                <a:solidFill>
                  <a:schemeClr val="tx2">
                    <a:lumMod val="75000"/>
                  </a:schemeClr>
                </a:solidFill>
                <a:hlinkClick r:id="" action="ppaction://noaction">
                  <a:extLst>
                    <a:ext uri="{A12FA001-AC4F-418D-AE19-62706E023703}">
                      <ahyp:hlinkClr xmlns:ahyp="http://schemas.microsoft.com/office/drawing/2018/hyperlinkcolor" val="tx"/>
                    </a:ext>
                  </a:extLst>
                </a:hlinkClick>
              </a:rPr>
              <a:t> </a:t>
            </a:r>
            <a:r>
              <a:rPr lang="fi-FI" sz="2900" dirty="0" err="1">
                <a:solidFill>
                  <a:schemeClr val="tx2">
                    <a:lumMod val="75000"/>
                  </a:schemeClr>
                </a:solidFill>
                <a:hlinkClick r:id="" action="ppaction://noaction">
                  <a:extLst>
                    <a:ext uri="{A12FA001-AC4F-418D-AE19-62706E023703}">
                      <ahyp:hlinkClr xmlns:ahyp="http://schemas.microsoft.com/office/drawing/2018/hyperlinkcolor" val="tx"/>
                    </a:ext>
                  </a:extLst>
                </a:hlinkClick>
              </a:rPr>
              <a:t>the</a:t>
            </a:r>
            <a:r>
              <a:rPr lang="fi-FI" sz="2900" dirty="0">
                <a:solidFill>
                  <a:schemeClr val="tx2">
                    <a:lumMod val="75000"/>
                  </a:schemeClr>
                </a:solidFill>
                <a:hlinkClick r:id="" action="ppaction://noaction">
                  <a:extLst>
                    <a:ext uri="{A12FA001-AC4F-418D-AE19-62706E023703}">
                      <ahyp:hlinkClr xmlns:ahyp="http://schemas.microsoft.com/office/drawing/2018/hyperlinkcolor" val="tx"/>
                    </a:ext>
                  </a:extLst>
                </a:hlinkClick>
              </a:rPr>
              <a:t> </a:t>
            </a:r>
            <a:r>
              <a:rPr lang="fi-FI" sz="2900" dirty="0" err="1">
                <a:solidFill>
                  <a:schemeClr val="tx2">
                    <a:lumMod val="75000"/>
                  </a:schemeClr>
                </a:solidFill>
                <a:hlinkClick r:id="" action="ppaction://noaction">
                  <a:extLst>
                    <a:ext uri="{A12FA001-AC4F-418D-AE19-62706E023703}">
                      <ahyp:hlinkClr xmlns:ahyp="http://schemas.microsoft.com/office/drawing/2018/hyperlinkcolor" val="tx"/>
                    </a:ext>
                  </a:extLst>
                </a:hlinkClick>
              </a:rPr>
              <a:t>documents</a:t>
            </a:r>
            <a:r>
              <a:rPr lang="fi-FI" sz="2900" dirty="0">
                <a:solidFill>
                  <a:schemeClr val="tx2">
                    <a:lumMod val="75000"/>
                  </a:schemeClr>
                </a:solidFill>
                <a:hlinkClick r:id="" action="ppaction://noaction">
                  <a:extLst>
                    <a:ext uri="{A12FA001-AC4F-418D-AE19-62706E023703}">
                      <ahyp:hlinkClr xmlns:ahyp="http://schemas.microsoft.com/office/drawing/2018/hyperlinkcolor" val="tx"/>
                    </a:ext>
                  </a:extLst>
                </a:hlinkClick>
              </a:rPr>
              <a:t>:</a:t>
            </a:r>
          </a:p>
          <a:p>
            <a:pPr>
              <a:lnSpc>
                <a:spcPct val="120000"/>
              </a:lnSpc>
              <a:spcBef>
                <a:spcPts val="0"/>
              </a:spcBef>
              <a:spcAft>
                <a:spcPts val="0"/>
              </a:spcAft>
            </a:pPr>
            <a:r>
              <a:rPr lang="fi-FI" sz="2600" b="1" dirty="0">
                <a:solidFill>
                  <a:schemeClr val="tx2">
                    <a:lumMod val="75000"/>
                  </a:schemeClr>
                </a:solidFill>
                <a:ea typeface="Lato" panose="020F0502020204030203"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https://ec.europa.eu/jrc/en/greencomp</a:t>
            </a:r>
            <a:r>
              <a:rPr lang="fi-FI" sz="2600" b="1" dirty="0">
                <a:solidFill>
                  <a:schemeClr val="tx2">
                    <a:lumMod val="75000"/>
                  </a:schemeClr>
                </a:solidFill>
                <a:ea typeface="Lato" panose="020F0502020204030203" pitchFamily="34" charset="0"/>
                <a:cs typeface="Times New Roman" panose="02020603050405020304" pitchFamily="18" charset="0"/>
                <a:hlinkClick r:id="" action="ppaction://noaction">
                  <a:extLst>
                    <a:ext uri="{A12FA001-AC4F-418D-AE19-62706E023703}">
                      <ahyp:hlinkClr xmlns:ahyp="http://schemas.microsoft.com/office/drawing/2018/hyperlinkcolor" val="tx"/>
                    </a:ext>
                  </a:extLst>
                </a:hlinkClick>
              </a:rPr>
              <a:t>  </a:t>
            </a:r>
          </a:p>
          <a:p>
            <a:pPr>
              <a:lnSpc>
                <a:spcPct val="120000"/>
              </a:lnSpc>
              <a:spcBef>
                <a:spcPts val="0"/>
              </a:spcBef>
              <a:spcAft>
                <a:spcPts val="0"/>
              </a:spcAft>
            </a:pPr>
            <a:r>
              <a:rPr lang="fi-FI" sz="2600" b="1" dirty="0">
                <a:solidFill>
                  <a:schemeClr val="tx2">
                    <a:lumMod val="75000"/>
                  </a:schemeClr>
                </a:solidFill>
                <a:ea typeface="Lato" panose="020F0502020204030203"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https://ec.europa.eu/jrc/en/greencomp/greencomp-conceptual-reference-model</a:t>
            </a:r>
            <a:r>
              <a:rPr lang="fi-FI" sz="2600" b="1" dirty="0">
                <a:solidFill>
                  <a:schemeClr val="tx2">
                    <a:lumMod val="75000"/>
                  </a:schemeClr>
                </a:solidFill>
                <a:ea typeface="Lato" panose="020F0502020204030203" pitchFamily="34" charset="0"/>
                <a:cs typeface="Times New Roman" panose="02020603050405020304" pitchFamily="18" charset="0"/>
              </a:rPr>
              <a:t> </a:t>
            </a:r>
          </a:p>
          <a:p>
            <a:pPr>
              <a:lnSpc>
                <a:spcPct val="120000"/>
              </a:lnSpc>
              <a:spcBef>
                <a:spcPts val="0"/>
              </a:spcBef>
              <a:spcAft>
                <a:spcPts val="0"/>
              </a:spcAft>
            </a:pPr>
            <a:endParaRPr lang="fi-FI" sz="2900" dirty="0">
              <a:solidFill>
                <a:schemeClr val="tx2">
                  <a:lumMod val="75000"/>
                </a:schemeClr>
              </a:solidFill>
            </a:endParaRPr>
          </a:p>
          <a:p>
            <a:pPr>
              <a:lnSpc>
                <a:spcPct val="120000"/>
              </a:lnSpc>
              <a:spcBef>
                <a:spcPts val="0"/>
              </a:spcBef>
              <a:spcAft>
                <a:spcPts val="0"/>
              </a:spcAft>
            </a:pPr>
            <a:endParaRPr lang="fi-FI" sz="2600" b="1" dirty="0">
              <a:solidFill>
                <a:schemeClr val="tx2">
                  <a:lumMod val="75000"/>
                </a:schemeClr>
              </a:solidFill>
              <a:ea typeface="Lato" panose="020F0502020204030203" pitchFamily="34" charset="0"/>
              <a:cs typeface="Times New Roman" panose="02020603050405020304" pitchFamily="18" charset="0"/>
            </a:endParaRPr>
          </a:p>
        </p:txBody>
      </p:sp>
      <p:grpSp>
        <p:nvGrpSpPr>
          <p:cNvPr id="318" name="Ryhmä 317">
            <a:extLst>
              <a:ext uri="{FF2B5EF4-FFF2-40B4-BE49-F238E27FC236}">
                <a16:creationId xmlns:a16="http://schemas.microsoft.com/office/drawing/2014/main" id="{39F7A68D-A1D0-4CD1-A2AE-CC89728BB56F}"/>
              </a:ext>
            </a:extLst>
          </p:cNvPr>
          <p:cNvGrpSpPr/>
          <p:nvPr/>
        </p:nvGrpSpPr>
        <p:grpSpPr>
          <a:xfrm>
            <a:off x="5735562" y="137039"/>
            <a:ext cx="6456438" cy="6720960"/>
            <a:chOff x="2637027" y="215294"/>
            <a:chExt cx="6456438" cy="6720960"/>
          </a:xfrm>
        </p:grpSpPr>
        <p:grpSp>
          <p:nvGrpSpPr>
            <p:cNvPr id="319" name="Ryhmä 318">
              <a:extLst>
                <a:ext uri="{FF2B5EF4-FFF2-40B4-BE49-F238E27FC236}">
                  <a16:creationId xmlns:a16="http://schemas.microsoft.com/office/drawing/2014/main" id="{5F87ED31-34BA-4C96-A56B-7B5BAA9B3E08}"/>
                </a:ext>
              </a:extLst>
            </p:cNvPr>
            <p:cNvGrpSpPr/>
            <p:nvPr/>
          </p:nvGrpSpPr>
          <p:grpSpPr>
            <a:xfrm rot="20553415">
              <a:off x="6812003" y="4232513"/>
              <a:ext cx="1583836" cy="2444303"/>
              <a:chOff x="5700862" y="4513878"/>
              <a:chExt cx="1327801" cy="2073726"/>
            </a:xfrm>
          </p:grpSpPr>
          <p:cxnSp>
            <p:nvCxnSpPr>
              <p:cNvPr id="762" name="Suora yhdysviiva 761">
                <a:extLst>
                  <a:ext uri="{FF2B5EF4-FFF2-40B4-BE49-F238E27FC236}">
                    <a16:creationId xmlns:a16="http://schemas.microsoft.com/office/drawing/2014/main" id="{7A9D3455-67CF-4A6B-B12F-222FD762B7CA}"/>
                  </a:ext>
                </a:extLst>
              </p:cNvPr>
              <p:cNvCxnSpPr>
                <a:cxnSpLocks/>
              </p:cNvCxnSpPr>
              <p:nvPr/>
            </p:nvCxnSpPr>
            <p:spPr>
              <a:xfrm flipH="1">
                <a:off x="6087254" y="4525104"/>
                <a:ext cx="926176" cy="2062500"/>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63" name="Suora yhdysviiva 762">
                <a:extLst>
                  <a:ext uri="{FF2B5EF4-FFF2-40B4-BE49-F238E27FC236}">
                    <a16:creationId xmlns:a16="http://schemas.microsoft.com/office/drawing/2014/main" id="{D19E197C-F1C0-4D98-8C85-620D1A455024}"/>
                  </a:ext>
                </a:extLst>
              </p:cNvPr>
              <p:cNvCxnSpPr>
                <a:cxnSpLocks/>
              </p:cNvCxnSpPr>
              <p:nvPr/>
            </p:nvCxnSpPr>
            <p:spPr>
              <a:xfrm flipH="1">
                <a:off x="5952315" y="4513878"/>
                <a:ext cx="1076348" cy="1954906"/>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64" name="Suora yhdysviiva 763">
                <a:extLst>
                  <a:ext uri="{FF2B5EF4-FFF2-40B4-BE49-F238E27FC236}">
                    <a16:creationId xmlns:a16="http://schemas.microsoft.com/office/drawing/2014/main" id="{23C7D091-C2F8-49F3-BB3E-5E6BC0EE47A5}"/>
                  </a:ext>
                </a:extLst>
              </p:cNvPr>
              <p:cNvCxnSpPr>
                <a:cxnSpLocks/>
              </p:cNvCxnSpPr>
              <p:nvPr/>
            </p:nvCxnSpPr>
            <p:spPr>
              <a:xfrm flipH="1">
                <a:off x="6601778" y="4513878"/>
                <a:ext cx="426885" cy="2031445"/>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65" name="Suora yhdysviiva 764">
                <a:extLst>
                  <a:ext uri="{FF2B5EF4-FFF2-40B4-BE49-F238E27FC236}">
                    <a16:creationId xmlns:a16="http://schemas.microsoft.com/office/drawing/2014/main" id="{0094E7C9-ABB2-4408-9182-C0A2AA916219}"/>
                  </a:ext>
                </a:extLst>
              </p:cNvPr>
              <p:cNvCxnSpPr>
                <a:cxnSpLocks/>
              </p:cNvCxnSpPr>
              <p:nvPr/>
            </p:nvCxnSpPr>
            <p:spPr>
              <a:xfrm flipH="1">
                <a:off x="6246962" y="4513878"/>
                <a:ext cx="781701" cy="2073726"/>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66" name="Suora yhdysviiva 765">
                <a:extLst>
                  <a:ext uri="{FF2B5EF4-FFF2-40B4-BE49-F238E27FC236}">
                    <a16:creationId xmlns:a16="http://schemas.microsoft.com/office/drawing/2014/main" id="{2763761F-C9BC-403D-AF1C-F2DC1FED4279}"/>
                  </a:ext>
                </a:extLst>
              </p:cNvPr>
              <p:cNvCxnSpPr>
                <a:cxnSpLocks/>
              </p:cNvCxnSpPr>
              <p:nvPr/>
            </p:nvCxnSpPr>
            <p:spPr>
              <a:xfrm flipH="1">
                <a:off x="6441061" y="4513878"/>
                <a:ext cx="587602" cy="2073726"/>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67" name="Suora yhdysviiva 766">
                <a:extLst>
                  <a:ext uri="{FF2B5EF4-FFF2-40B4-BE49-F238E27FC236}">
                    <a16:creationId xmlns:a16="http://schemas.microsoft.com/office/drawing/2014/main" id="{0F01E8D9-71AB-47D7-BD95-5DBCCF6580D8}"/>
                  </a:ext>
                </a:extLst>
              </p:cNvPr>
              <p:cNvCxnSpPr>
                <a:cxnSpLocks/>
              </p:cNvCxnSpPr>
              <p:nvPr/>
            </p:nvCxnSpPr>
            <p:spPr>
              <a:xfrm flipH="1">
                <a:off x="5700862" y="4513878"/>
                <a:ext cx="1327801" cy="2032843"/>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320" name="Suorakulmio 319">
              <a:extLst>
                <a:ext uri="{FF2B5EF4-FFF2-40B4-BE49-F238E27FC236}">
                  <a16:creationId xmlns:a16="http://schemas.microsoft.com/office/drawing/2014/main" id="{2660787F-C1F3-4F54-B017-6AC5C97C26D7}"/>
                </a:ext>
              </a:extLst>
            </p:cNvPr>
            <p:cNvSpPr/>
            <p:nvPr/>
          </p:nvSpPr>
          <p:spPr>
            <a:xfrm>
              <a:off x="4169600" y="215294"/>
              <a:ext cx="3457904" cy="6096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prstClr val="white"/>
                  </a:solidFill>
                  <a:effectLst/>
                  <a:uLnTx/>
                  <a:uFillTx/>
                  <a:latin typeface="Tw Cen MT" panose="020B0602020104020603"/>
                  <a:ea typeface="+mn-ea"/>
                  <a:cs typeface="+mn-cs"/>
                </a:rPr>
                <a:t>GREEN COMP</a:t>
              </a:r>
            </a:p>
          </p:txBody>
        </p:sp>
        <p:sp>
          <p:nvSpPr>
            <p:cNvPr id="321" name="Ellipsi 320">
              <a:extLst>
                <a:ext uri="{FF2B5EF4-FFF2-40B4-BE49-F238E27FC236}">
                  <a16:creationId xmlns:a16="http://schemas.microsoft.com/office/drawing/2014/main" id="{2927817C-883A-499E-B40A-496211190C5E}"/>
                </a:ext>
              </a:extLst>
            </p:cNvPr>
            <p:cNvSpPr/>
            <p:nvPr/>
          </p:nvSpPr>
          <p:spPr>
            <a:xfrm>
              <a:off x="3594335" y="1180294"/>
              <a:ext cx="1039882" cy="792480"/>
            </a:xfrm>
            <a:prstGeom prst="ellipse">
              <a:avLst/>
            </a:prstGeom>
            <a:solidFill>
              <a:srgbClr val="62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100">
                  <a:solidFill>
                    <a:prstClr val="white"/>
                  </a:solidFill>
                  <a:latin typeface="Tw Cen MT Condensed" panose="020B0606020104020203" pitchFamily="34" charset="0"/>
                </a:rPr>
                <a:t>VALUES</a:t>
              </a:r>
            </a:p>
          </p:txBody>
        </p:sp>
        <p:sp>
          <p:nvSpPr>
            <p:cNvPr id="322" name="Ellipsi 321">
              <a:extLst>
                <a:ext uri="{FF2B5EF4-FFF2-40B4-BE49-F238E27FC236}">
                  <a16:creationId xmlns:a16="http://schemas.microsoft.com/office/drawing/2014/main" id="{D45F7BF7-5938-4816-BED6-12AB6FD6515C}"/>
                </a:ext>
              </a:extLst>
            </p:cNvPr>
            <p:cNvSpPr/>
            <p:nvPr/>
          </p:nvSpPr>
          <p:spPr>
            <a:xfrm>
              <a:off x="4748417" y="1482805"/>
              <a:ext cx="1039882" cy="792480"/>
            </a:xfrm>
            <a:prstGeom prst="ellipse">
              <a:avLst/>
            </a:prstGeom>
            <a:solidFill>
              <a:srgbClr val="62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100">
                  <a:solidFill>
                    <a:prstClr val="white"/>
                  </a:solidFill>
                  <a:latin typeface="Tw Cen MT Condensed" panose="020B0606020104020203" pitchFamily="34" charset="0"/>
                </a:rPr>
                <a:t>COMPLEXITY</a:t>
              </a:r>
            </a:p>
          </p:txBody>
        </p:sp>
        <p:sp>
          <p:nvSpPr>
            <p:cNvPr id="323" name="Ellipsi 322">
              <a:extLst>
                <a:ext uri="{FF2B5EF4-FFF2-40B4-BE49-F238E27FC236}">
                  <a16:creationId xmlns:a16="http://schemas.microsoft.com/office/drawing/2014/main" id="{3515552C-07A4-4A70-80F9-C3A06CC3C2D1}"/>
                </a:ext>
              </a:extLst>
            </p:cNvPr>
            <p:cNvSpPr/>
            <p:nvPr/>
          </p:nvSpPr>
          <p:spPr>
            <a:xfrm>
              <a:off x="6060152" y="1494140"/>
              <a:ext cx="1039882" cy="792480"/>
            </a:xfrm>
            <a:prstGeom prst="ellipse">
              <a:avLst/>
            </a:prstGeom>
            <a:solidFill>
              <a:srgbClr val="62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a:solidFill>
                    <a:prstClr val="white"/>
                  </a:solidFill>
                  <a:latin typeface="Tw Cen MT Condensed" panose="020B0606020104020203" pitchFamily="34" charset="0"/>
                </a:rPr>
                <a:t>VISIONS</a:t>
              </a:r>
            </a:p>
          </p:txBody>
        </p:sp>
        <p:sp>
          <p:nvSpPr>
            <p:cNvPr id="324" name="Ellipsi 323">
              <a:extLst>
                <a:ext uri="{FF2B5EF4-FFF2-40B4-BE49-F238E27FC236}">
                  <a16:creationId xmlns:a16="http://schemas.microsoft.com/office/drawing/2014/main" id="{B69D3ABB-D49A-4877-978B-6927D525041F}"/>
                </a:ext>
              </a:extLst>
            </p:cNvPr>
            <p:cNvSpPr/>
            <p:nvPr/>
          </p:nvSpPr>
          <p:spPr>
            <a:xfrm>
              <a:off x="7186158" y="1072605"/>
              <a:ext cx="1039882" cy="792480"/>
            </a:xfrm>
            <a:prstGeom prst="ellipse">
              <a:avLst/>
            </a:prstGeom>
            <a:solidFill>
              <a:srgbClr val="62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a:solidFill>
                    <a:prstClr val="white"/>
                  </a:solidFill>
                  <a:latin typeface="Tw Cen MT Condensed" panose="020B0606020104020203" pitchFamily="34" charset="0"/>
                </a:rPr>
                <a:t>ACTION</a:t>
              </a:r>
            </a:p>
          </p:txBody>
        </p:sp>
        <p:sp>
          <p:nvSpPr>
            <p:cNvPr id="325" name="Tekstiruutu 324">
              <a:extLst>
                <a:ext uri="{FF2B5EF4-FFF2-40B4-BE49-F238E27FC236}">
                  <a16:creationId xmlns:a16="http://schemas.microsoft.com/office/drawing/2014/main" id="{FFEEA2C0-5C6F-4CF6-8D7F-2AD378832BED}"/>
                </a:ext>
              </a:extLst>
            </p:cNvPr>
            <p:cNvSpPr txBox="1"/>
            <p:nvPr/>
          </p:nvSpPr>
          <p:spPr>
            <a:xfrm>
              <a:off x="4791150" y="839258"/>
              <a:ext cx="29806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prstClr val="black"/>
                  </a:solidFill>
                  <a:effectLst/>
                  <a:uLnTx/>
                  <a:uFillTx/>
                  <a:latin typeface="Tw Cen MT" panose="020B0602020104020603"/>
                  <a:ea typeface="+mn-ea"/>
                  <a:cs typeface="+mn-cs"/>
                </a:rPr>
                <a:t>COMPETENCE AREAS</a:t>
              </a:r>
            </a:p>
          </p:txBody>
        </p:sp>
        <p:sp>
          <p:nvSpPr>
            <p:cNvPr id="326" name="Viisikulmio 325">
              <a:extLst>
                <a:ext uri="{FF2B5EF4-FFF2-40B4-BE49-F238E27FC236}">
                  <a16:creationId xmlns:a16="http://schemas.microsoft.com/office/drawing/2014/main" id="{1E0CB327-2B75-42B2-838A-1774539405D5}"/>
                </a:ext>
              </a:extLst>
            </p:cNvPr>
            <p:cNvSpPr/>
            <p:nvPr/>
          </p:nvSpPr>
          <p:spPr>
            <a:xfrm>
              <a:off x="4027106" y="2201827"/>
              <a:ext cx="457200" cy="369332"/>
            </a:xfrm>
            <a:prstGeom prst="pentag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27" name="Viisikulmio 326">
              <a:extLst>
                <a:ext uri="{FF2B5EF4-FFF2-40B4-BE49-F238E27FC236}">
                  <a16:creationId xmlns:a16="http://schemas.microsoft.com/office/drawing/2014/main" id="{533B8E75-7C82-4772-A622-C1A6934B8A15}"/>
                </a:ext>
              </a:extLst>
            </p:cNvPr>
            <p:cNvSpPr/>
            <p:nvPr/>
          </p:nvSpPr>
          <p:spPr>
            <a:xfrm>
              <a:off x="4816157" y="2852853"/>
              <a:ext cx="457200" cy="369332"/>
            </a:xfrm>
            <a:prstGeom prst="pentag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28" name="Viisikulmio 327">
              <a:extLst>
                <a:ext uri="{FF2B5EF4-FFF2-40B4-BE49-F238E27FC236}">
                  <a16:creationId xmlns:a16="http://schemas.microsoft.com/office/drawing/2014/main" id="{BA101E46-3CEC-4E12-AD26-740BE892B10A}"/>
                </a:ext>
              </a:extLst>
            </p:cNvPr>
            <p:cNvSpPr/>
            <p:nvPr/>
          </p:nvSpPr>
          <p:spPr>
            <a:xfrm>
              <a:off x="5429110" y="2775139"/>
              <a:ext cx="457200" cy="369332"/>
            </a:xfrm>
            <a:prstGeom prst="pentag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29" name="Viisikulmio 328">
              <a:extLst>
                <a:ext uri="{FF2B5EF4-FFF2-40B4-BE49-F238E27FC236}">
                  <a16:creationId xmlns:a16="http://schemas.microsoft.com/office/drawing/2014/main" id="{78B3323D-E4FC-4AD4-94ED-E5D9687C3C53}"/>
                </a:ext>
              </a:extLst>
            </p:cNvPr>
            <p:cNvSpPr/>
            <p:nvPr/>
          </p:nvSpPr>
          <p:spPr>
            <a:xfrm>
              <a:off x="6557276" y="3088743"/>
              <a:ext cx="457200" cy="369332"/>
            </a:xfrm>
            <a:prstGeom prst="pentag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30" name="Viisikulmio 329">
              <a:extLst>
                <a:ext uri="{FF2B5EF4-FFF2-40B4-BE49-F238E27FC236}">
                  <a16:creationId xmlns:a16="http://schemas.microsoft.com/office/drawing/2014/main" id="{BA763D1F-06A6-4764-99C3-91E83D0B1B8E}"/>
                </a:ext>
              </a:extLst>
            </p:cNvPr>
            <p:cNvSpPr/>
            <p:nvPr/>
          </p:nvSpPr>
          <p:spPr>
            <a:xfrm>
              <a:off x="6068904" y="2826955"/>
              <a:ext cx="457200" cy="369331"/>
            </a:xfrm>
            <a:prstGeom prst="pentag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41" name="Viisikulmio 340">
              <a:extLst>
                <a:ext uri="{FF2B5EF4-FFF2-40B4-BE49-F238E27FC236}">
                  <a16:creationId xmlns:a16="http://schemas.microsoft.com/office/drawing/2014/main" id="{18430B06-2F50-4187-8865-3DD2BEC7B4D6}"/>
                </a:ext>
              </a:extLst>
            </p:cNvPr>
            <p:cNvSpPr/>
            <p:nvPr/>
          </p:nvSpPr>
          <p:spPr>
            <a:xfrm>
              <a:off x="6842434" y="2634990"/>
              <a:ext cx="457200" cy="369332"/>
            </a:xfrm>
            <a:prstGeom prst="pentag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42" name="Viisikulmio 341">
              <a:extLst>
                <a:ext uri="{FF2B5EF4-FFF2-40B4-BE49-F238E27FC236}">
                  <a16:creationId xmlns:a16="http://schemas.microsoft.com/office/drawing/2014/main" id="{64DC15DC-1CF2-4722-B47B-4EF354EA0A5D}"/>
                </a:ext>
              </a:extLst>
            </p:cNvPr>
            <p:cNvSpPr/>
            <p:nvPr/>
          </p:nvSpPr>
          <p:spPr>
            <a:xfrm>
              <a:off x="7398904" y="2424315"/>
              <a:ext cx="457200" cy="369332"/>
            </a:xfrm>
            <a:prstGeom prst="pentag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43" name="Viisikulmio 342">
              <a:extLst>
                <a:ext uri="{FF2B5EF4-FFF2-40B4-BE49-F238E27FC236}">
                  <a16:creationId xmlns:a16="http://schemas.microsoft.com/office/drawing/2014/main" id="{55F83AD3-7B54-4E40-AA85-2A22D93CC418}"/>
                </a:ext>
              </a:extLst>
            </p:cNvPr>
            <p:cNvSpPr/>
            <p:nvPr/>
          </p:nvSpPr>
          <p:spPr>
            <a:xfrm>
              <a:off x="3543390" y="2314967"/>
              <a:ext cx="457200" cy="369332"/>
            </a:xfrm>
            <a:prstGeom prst="pentag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44" name="Viisikulmio 343">
              <a:extLst>
                <a:ext uri="{FF2B5EF4-FFF2-40B4-BE49-F238E27FC236}">
                  <a16:creationId xmlns:a16="http://schemas.microsoft.com/office/drawing/2014/main" id="{4A9C7602-DFA3-42F8-B22C-AAEB36274A07}"/>
                </a:ext>
              </a:extLst>
            </p:cNvPr>
            <p:cNvSpPr/>
            <p:nvPr/>
          </p:nvSpPr>
          <p:spPr>
            <a:xfrm>
              <a:off x="7809807" y="2685680"/>
              <a:ext cx="457200" cy="369332"/>
            </a:xfrm>
            <a:prstGeom prst="pentag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45" name="Viisikulmio 344">
              <a:extLst>
                <a:ext uri="{FF2B5EF4-FFF2-40B4-BE49-F238E27FC236}">
                  <a16:creationId xmlns:a16="http://schemas.microsoft.com/office/drawing/2014/main" id="{3BEF699D-D0E6-4D81-9561-33D1A2CCC0A2}"/>
                </a:ext>
              </a:extLst>
            </p:cNvPr>
            <p:cNvSpPr/>
            <p:nvPr/>
          </p:nvSpPr>
          <p:spPr>
            <a:xfrm>
              <a:off x="8118386" y="2153246"/>
              <a:ext cx="457200" cy="369332"/>
            </a:xfrm>
            <a:prstGeom prst="pentag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46" name="Viisikulmio 345">
              <a:extLst>
                <a:ext uri="{FF2B5EF4-FFF2-40B4-BE49-F238E27FC236}">
                  <a16:creationId xmlns:a16="http://schemas.microsoft.com/office/drawing/2014/main" id="{0BFA2BBA-E431-403E-A77A-71374C47824D}"/>
                </a:ext>
              </a:extLst>
            </p:cNvPr>
            <p:cNvSpPr/>
            <p:nvPr/>
          </p:nvSpPr>
          <p:spPr>
            <a:xfrm>
              <a:off x="3254888" y="1883941"/>
              <a:ext cx="457200" cy="369332"/>
            </a:xfrm>
            <a:prstGeom prst="pentag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47" name="Viisikulmio 346">
              <a:extLst>
                <a:ext uri="{FF2B5EF4-FFF2-40B4-BE49-F238E27FC236}">
                  <a16:creationId xmlns:a16="http://schemas.microsoft.com/office/drawing/2014/main" id="{EE708D7F-AC1D-403E-866A-A5B02FBED1A5}"/>
                </a:ext>
              </a:extLst>
            </p:cNvPr>
            <p:cNvSpPr/>
            <p:nvPr/>
          </p:nvSpPr>
          <p:spPr>
            <a:xfrm>
              <a:off x="4491153" y="2467761"/>
              <a:ext cx="457200" cy="369332"/>
            </a:xfrm>
            <a:prstGeom prst="pentag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51" name="Tasakylkinen kolmio 350">
              <a:extLst>
                <a:ext uri="{FF2B5EF4-FFF2-40B4-BE49-F238E27FC236}">
                  <a16:creationId xmlns:a16="http://schemas.microsoft.com/office/drawing/2014/main" id="{23E439EE-9A64-44D0-9C23-AA302F7BABC4}"/>
                </a:ext>
              </a:extLst>
            </p:cNvPr>
            <p:cNvSpPr/>
            <p:nvPr/>
          </p:nvSpPr>
          <p:spPr>
            <a:xfrm>
              <a:off x="3502151" y="4038658"/>
              <a:ext cx="167339" cy="160285"/>
            </a:xfrm>
            <a:prstGeom prs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white"/>
                  </a:solidFill>
                  <a:effectLst/>
                  <a:uLnTx/>
                  <a:uFillTx/>
                  <a:latin typeface="Tw Cen MT" panose="020B0602020104020603"/>
                  <a:ea typeface="+mn-ea"/>
                  <a:cs typeface="+mn-cs"/>
                </a:rPr>
                <a:t>A</a:t>
              </a:r>
            </a:p>
          </p:txBody>
        </p:sp>
        <p:cxnSp>
          <p:nvCxnSpPr>
            <p:cNvPr id="358" name="Suora yhdysviiva 357">
              <a:extLst>
                <a:ext uri="{FF2B5EF4-FFF2-40B4-BE49-F238E27FC236}">
                  <a16:creationId xmlns:a16="http://schemas.microsoft.com/office/drawing/2014/main" id="{59C8892E-135F-4423-9D90-7F06131C22D0}"/>
                </a:ext>
              </a:extLst>
            </p:cNvPr>
            <p:cNvCxnSpPr>
              <a:cxnSpLocks/>
              <a:stCxn id="346" idx="3"/>
              <a:endCxn id="406" idx="0"/>
            </p:cNvCxnSpPr>
            <p:nvPr/>
          </p:nvCxnSpPr>
          <p:spPr>
            <a:xfrm flipH="1">
              <a:off x="3278073" y="2253273"/>
              <a:ext cx="205415" cy="1789728"/>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9" name="Suora yhdysviiva 358">
              <a:extLst>
                <a:ext uri="{FF2B5EF4-FFF2-40B4-BE49-F238E27FC236}">
                  <a16:creationId xmlns:a16="http://schemas.microsoft.com/office/drawing/2014/main" id="{D72CC4C4-C153-417C-B924-84DD1BDEBB17}"/>
                </a:ext>
              </a:extLst>
            </p:cNvPr>
            <p:cNvCxnSpPr>
              <a:cxnSpLocks/>
              <a:stCxn id="346" idx="3"/>
              <a:endCxn id="669" idx="0"/>
            </p:cNvCxnSpPr>
            <p:nvPr/>
          </p:nvCxnSpPr>
          <p:spPr>
            <a:xfrm flipH="1">
              <a:off x="3432252" y="2253273"/>
              <a:ext cx="51236" cy="1876394"/>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0" name="Suora yhdysviiva 359">
              <a:extLst>
                <a:ext uri="{FF2B5EF4-FFF2-40B4-BE49-F238E27FC236}">
                  <a16:creationId xmlns:a16="http://schemas.microsoft.com/office/drawing/2014/main" id="{4A17E067-9B05-4EB2-89AA-11B8F273B9A4}"/>
                </a:ext>
              </a:extLst>
            </p:cNvPr>
            <p:cNvCxnSpPr>
              <a:cxnSpLocks/>
              <a:stCxn id="346" idx="3"/>
              <a:endCxn id="351" idx="0"/>
            </p:cNvCxnSpPr>
            <p:nvPr/>
          </p:nvCxnSpPr>
          <p:spPr>
            <a:xfrm>
              <a:off x="3483488" y="2253273"/>
              <a:ext cx="102333" cy="1785385"/>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61" name="Tasakylkinen kolmio 360">
              <a:extLst>
                <a:ext uri="{FF2B5EF4-FFF2-40B4-BE49-F238E27FC236}">
                  <a16:creationId xmlns:a16="http://schemas.microsoft.com/office/drawing/2014/main" id="{F88FFB35-64A5-4A78-9D24-572F4CCC35CD}"/>
                </a:ext>
              </a:extLst>
            </p:cNvPr>
            <p:cNvSpPr/>
            <p:nvPr/>
          </p:nvSpPr>
          <p:spPr>
            <a:xfrm>
              <a:off x="3660983" y="3917876"/>
              <a:ext cx="167339" cy="16028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white"/>
                  </a:solidFill>
                  <a:effectLst/>
                  <a:uLnTx/>
                  <a:uFillTx/>
                  <a:latin typeface="Tw Cen MT" panose="020B0602020104020603"/>
                  <a:ea typeface="+mn-ea"/>
                  <a:cs typeface="+mn-cs"/>
                </a:rPr>
                <a:t>K</a:t>
              </a:r>
            </a:p>
          </p:txBody>
        </p:sp>
        <p:sp>
          <p:nvSpPr>
            <p:cNvPr id="362" name="Tasakylkinen kolmio 361">
              <a:extLst>
                <a:ext uri="{FF2B5EF4-FFF2-40B4-BE49-F238E27FC236}">
                  <a16:creationId xmlns:a16="http://schemas.microsoft.com/office/drawing/2014/main" id="{39364472-1B1B-4DA7-AC62-1F665CFDD99E}"/>
                </a:ext>
              </a:extLst>
            </p:cNvPr>
            <p:cNvSpPr/>
            <p:nvPr/>
          </p:nvSpPr>
          <p:spPr>
            <a:xfrm>
              <a:off x="3811945" y="4009245"/>
              <a:ext cx="167339" cy="160285"/>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white"/>
                  </a:solidFill>
                  <a:effectLst/>
                  <a:uLnTx/>
                  <a:uFillTx/>
                  <a:latin typeface="Tw Cen MT" panose="020B0602020104020603"/>
                  <a:ea typeface="+mn-ea"/>
                  <a:cs typeface="+mn-cs"/>
                </a:rPr>
                <a:t>S</a:t>
              </a:r>
            </a:p>
          </p:txBody>
        </p:sp>
        <p:sp>
          <p:nvSpPr>
            <p:cNvPr id="363" name="Tasakylkinen kolmio 362">
              <a:extLst>
                <a:ext uri="{FF2B5EF4-FFF2-40B4-BE49-F238E27FC236}">
                  <a16:creationId xmlns:a16="http://schemas.microsoft.com/office/drawing/2014/main" id="{B46F69BC-7BF3-422E-A522-9A9C594171C2}"/>
                </a:ext>
              </a:extLst>
            </p:cNvPr>
            <p:cNvSpPr/>
            <p:nvPr/>
          </p:nvSpPr>
          <p:spPr>
            <a:xfrm>
              <a:off x="3962907" y="3913934"/>
              <a:ext cx="167339" cy="160285"/>
            </a:xfrm>
            <a:prstGeom prs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white"/>
                  </a:solidFill>
                  <a:effectLst/>
                  <a:uLnTx/>
                  <a:uFillTx/>
                  <a:latin typeface="Tw Cen MT" panose="020B0602020104020603"/>
                  <a:ea typeface="+mn-ea"/>
                  <a:cs typeface="+mn-cs"/>
                </a:rPr>
                <a:t>A</a:t>
              </a:r>
            </a:p>
          </p:txBody>
        </p:sp>
        <p:cxnSp>
          <p:nvCxnSpPr>
            <p:cNvPr id="364" name="Suora yhdysviiva 363">
              <a:extLst>
                <a:ext uri="{FF2B5EF4-FFF2-40B4-BE49-F238E27FC236}">
                  <a16:creationId xmlns:a16="http://schemas.microsoft.com/office/drawing/2014/main" id="{207D7DBD-7988-4B03-8056-8791061373F4}"/>
                </a:ext>
              </a:extLst>
            </p:cNvPr>
            <p:cNvCxnSpPr>
              <a:cxnSpLocks/>
              <a:stCxn id="343" idx="3"/>
              <a:endCxn id="361" idx="0"/>
            </p:cNvCxnSpPr>
            <p:nvPr/>
          </p:nvCxnSpPr>
          <p:spPr>
            <a:xfrm flipH="1">
              <a:off x="3744653" y="2684299"/>
              <a:ext cx="27337" cy="1233577"/>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5" name="Suora yhdysviiva 364">
              <a:extLst>
                <a:ext uri="{FF2B5EF4-FFF2-40B4-BE49-F238E27FC236}">
                  <a16:creationId xmlns:a16="http://schemas.microsoft.com/office/drawing/2014/main" id="{8F9BF698-0B0E-40F2-8718-BC1F53E7041B}"/>
                </a:ext>
              </a:extLst>
            </p:cNvPr>
            <p:cNvCxnSpPr>
              <a:cxnSpLocks/>
              <a:stCxn id="343" idx="3"/>
              <a:endCxn id="362" idx="0"/>
            </p:cNvCxnSpPr>
            <p:nvPr/>
          </p:nvCxnSpPr>
          <p:spPr>
            <a:xfrm>
              <a:off x="3771990" y="2684299"/>
              <a:ext cx="123625" cy="1324946"/>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6" name="Suora yhdysviiva 365">
              <a:extLst>
                <a:ext uri="{FF2B5EF4-FFF2-40B4-BE49-F238E27FC236}">
                  <a16:creationId xmlns:a16="http://schemas.microsoft.com/office/drawing/2014/main" id="{7AB0FD3A-3010-4B66-9DEB-51EB07B97566}"/>
                </a:ext>
              </a:extLst>
            </p:cNvPr>
            <p:cNvCxnSpPr>
              <a:cxnSpLocks/>
              <a:stCxn id="343" idx="3"/>
              <a:endCxn id="363" idx="0"/>
            </p:cNvCxnSpPr>
            <p:nvPr/>
          </p:nvCxnSpPr>
          <p:spPr>
            <a:xfrm>
              <a:off x="3771990" y="2684299"/>
              <a:ext cx="274587" cy="1229635"/>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67" name="Tasakylkinen kolmio 366">
              <a:extLst>
                <a:ext uri="{FF2B5EF4-FFF2-40B4-BE49-F238E27FC236}">
                  <a16:creationId xmlns:a16="http://schemas.microsoft.com/office/drawing/2014/main" id="{744D83AB-87B1-4CCA-959E-CF59C6E43891}"/>
                </a:ext>
              </a:extLst>
            </p:cNvPr>
            <p:cNvSpPr/>
            <p:nvPr/>
          </p:nvSpPr>
          <p:spPr>
            <a:xfrm>
              <a:off x="4149207" y="4016801"/>
              <a:ext cx="167339" cy="16028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white"/>
                  </a:solidFill>
                  <a:effectLst/>
                  <a:uLnTx/>
                  <a:uFillTx/>
                  <a:latin typeface="Tw Cen MT" panose="020B0602020104020603"/>
                  <a:ea typeface="+mn-ea"/>
                  <a:cs typeface="+mn-cs"/>
                </a:rPr>
                <a:t>K</a:t>
              </a:r>
            </a:p>
          </p:txBody>
        </p:sp>
        <p:sp>
          <p:nvSpPr>
            <p:cNvPr id="368" name="Tasakylkinen kolmio 367">
              <a:extLst>
                <a:ext uri="{FF2B5EF4-FFF2-40B4-BE49-F238E27FC236}">
                  <a16:creationId xmlns:a16="http://schemas.microsoft.com/office/drawing/2014/main" id="{79FC045E-51CB-45E4-96BB-10B115855121}"/>
                </a:ext>
              </a:extLst>
            </p:cNvPr>
            <p:cNvSpPr/>
            <p:nvPr/>
          </p:nvSpPr>
          <p:spPr>
            <a:xfrm>
              <a:off x="4300169" y="4108170"/>
              <a:ext cx="167339" cy="160285"/>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white"/>
                  </a:solidFill>
                  <a:effectLst/>
                  <a:uLnTx/>
                  <a:uFillTx/>
                  <a:latin typeface="Tw Cen MT" panose="020B0602020104020603"/>
                  <a:ea typeface="+mn-ea"/>
                  <a:cs typeface="+mn-cs"/>
                </a:rPr>
                <a:t>S</a:t>
              </a:r>
            </a:p>
          </p:txBody>
        </p:sp>
        <p:sp>
          <p:nvSpPr>
            <p:cNvPr id="369" name="Tasakylkinen kolmio 368">
              <a:extLst>
                <a:ext uri="{FF2B5EF4-FFF2-40B4-BE49-F238E27FC236}">
                  <a16:creationId xmlns:a16="http://schemas.microsoft.com/office/drawing/2014/main" id="{F9B9C029-A2C2-4B1E-AEC8-4A1E81B937C5}"/>
                </a:ext>
              </a:extLst>
            </p:cNvPr>
            <p:cNvSpPr/>
            <p:nvPr/>
          </p:nvSpPr>
          <p:spPr>
            <a:xfrm>
              <a:off x="4451131" y="4012859"/>
              <a:ext cx="167339" cy="160285"/>
            </a:xfrm>
            <a:prstGeom prs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white"/>
                  </a:solidFill>
                  <a:effectLst/>
                  <a:uLnTx/>
                  <a:uFillTx/>
                  <a:latin typeface="Tw Cen MT" panose="020B0602020104020603"/>
                  <a:ea typeface="+mn-ea"/>
                  <a:cs typeface="+mn-cs"/>
                </a:rPr>
                <a:t>A</a:t>
              </a:r>
            </a:p>
          </p:txBody>
        </p:sp>
        <p:cxnSp>
          <p:nvCxnSpPr>
            <p:cNvPr id="370" name="Suora yhdysviiva 369">
              <a:extLst>
                <a:ext uri="{FF2B5EF4-FFF2-40B4-BE49-F238E27FC236}">
                  <a16:creationId xmlns:a16="http://schemas.microsoft.com/office/drawing/2014/main" id="{E29D9EE8-7C83-48BA-9171-9CA84479F17C}"/>
                </a:ext>
              </a:extLst>
            </p:cNvPr>
            <p:cNvCxnSpPr>
              <a:cxnSpLocks/>
              <a:stCxn id="326" idx="3"/>
              <a:endCxn id="367" idx="0"/>
            </p:cNvCxnSpPr>
            <p:nvPr/>
          </p:nvCxnSpPr>
          <p:spPr>
            <a:xfrm flipH="1">
              <a:off x="4232877" y="2571159"/>
              <a:ext cx="22829" cy="1445642"/>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7" name="Suora yhdysviiva 376">
              <a:extLst>
                <a:ext uri="{FF2B5EF4-FFF2-40B4-BE49-F238E27FC236}">
                  <a16:creationId xmlns:a16="http://schemas.microsoft.com/office/drawing/2014/main" id="{FAA20F3F-93A4-4153-A86C-1C92A49496A2}"/>
                </a:ext>
              </a:extLst>
            </p:cNvPr>
            <p:cNvCxnSpPr>
              <a:cxnSpLocks/>
              <a:stCxn id="326" idx="3"/>
              <a:endCxn id="368" idx="0"/>
            </p:cNvCxnSpPr>
            <p:nvPr/>
          </p:nvCxnSpPr>
          <p:spPr>
            <a:xfrm>
              <a:off x="4255706" y="2571159"/>
              <a:ext cx="128133" cy="1537011"/>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6" name="Suora yhdysviiva 385">
              <a:extLst>
                <a:ext uri="{FF2B5EF4-FFF2-40B4-BE49-F238E27FC236}">
                  <a16:creationId xmlns:a16="http://schemas.microsoft.com/office/drawing/2014/main" id="{E553DA11-8FD9-4FD1-A3B0-C048373053AD}"/>
                </a:ext>
              </a:extLst>
            </p:cNvPr>
            <p:cNvCxnSpPr>
              <a:cxnSpLocks/>
              <a:stCxn id="326" idx="3"/>
              <a:endCxn id="369" idx="0"/>
            </p:cNvCxnSpPr>
            <p:nvPr/>
          </p:nvCxnSpPr>
          <p:spPr>
            <a:xfrm>
              <a:off x="4255706" y="2571159"/>
              <a:ext cx="279095" cy="144170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nvGrpSpPr>
            <p:cNvPr id="392" name="Ryhmä 391">
              <a:extLst>
                <a:ext uri="{FF2B5EF4-FFF2-40B4-BE49-F238E27FC236}">
                  <a16:creationId xmlns:a16="http://schemas.microsoft.com/office/drawing/2014/main" id="{9907AB82-6D5F-403E-8544-17B08BDC9056}"/>
                </a:ext>
              </a:extLst>
            </p:cNvPr>
            <p:cNvGrpSpPr/>
            <p:nvPr/>
          </p:nvGrpSpPr>
          <p:grpSpPr>
            <a:xfrm rot="20553415">
              <a:off x="3997539" y="4333907"/>
              <a:ext cx="1269630" cy="2292974"/>
              <a:chOff x="5952315" y="4513878"/>
              <a:chExt cx="1076348" cy="2073726"/>
            </a:xfrm>
          </p:grpSpPr>
          <p:cxnSp>
            <p:nvCxnSpPr>
              <p:cNvPr id="757" name="Suora yhdysviiva 756">
                <a:extLst>
                  <a:ext uri="{FF2B5EF4-FFF2-40B4-BE49-F238E27FC236}">
                    <a16:creationId xmlns:a16="http://schemas.microsoft.com/office/drawing/2014/main" id="{8E71C7BF-2D8B-462E-BDB4-C6FA9438D241}"/>
                  </a:ext>
                </a:extLst>
              </p:cNvPr>
              <p:cNvCxnSpPr>
                <a:cxnSpLocks/>
              </p:cNvCxnSpPr>
              <p:nvPr/>
            </p:nvCxnSpPr>
            <p:spPr>
              <a:xfrm flipH="1">
                <a:off x="6087254" y="4525104"/>
                <a:ext cx="926176" cy="2062500"/>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58" name="Suora yhdysviiva 757">
                <a:extLst>
                  <a:ext uri="{FF2B5EF4-FFF2-40B4-BE49-F238E27FC236}">
                    <a16:creationId xmlns:a16="http://schemas.microsoft.com/office/drawing/2014/main" id="{DAF8A354-E042-41A2-9570-21B66B137A72}"/>
                  </a:ext>
                </a:extLst>
              </p:cNvPr>
              <p:cNvCxnSpPr>
                <a:cxnSpLocks/>
              </p:cNvCxnSpPr>
              <p:nvPr/>
            </p:nvCxnSpPr>
            <p:spPr>
              <a:xfrm flipH="1">
                <a:off x="5952315" y="4513878"/>
                <a:ext cx="1076348" cy="1954906"/>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59" name="Suora yhdysviiva 758">
                <a:extLst>
                  <a:ext uri="{FF2B5EF4-FFF2-40B4-BE49-F238E27FC236}">
                    <a16:creationId xmlns:a16="http://schemas.microsoft.com/office/drawing/2014/main" id="{26E7409C-6B2F-4696-892E-3C29F976C797}"/>
                  </a:ext>
                </a:extLst>
              </p:cNvPr>
              <p:cNvCxnSpPr>
                <a:cxnSpLocks/>
              </p:cNvCxnSpPr>
              <p:nvPr/>
            </p:nvCxnSpPr>
            <p:spPr>
              <a:xfrm flipH="1">
                <a:off x="6601778" y="4513878"/>
                <a:ext cx="426885" cy="2031445"/>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60" name="Suora yhdysviiva 759">
                <a:extLst>
                  <a:ext uri="{FF2B5EF4-FFF2-40B4-BE49-F238E27FC236}">
                    <a16:creationId xmlns:a16="http://schemas.microsoft.com/office/drawing/2014/main" id="{357DBCC3-54EE-4005-83FB-1075FB915C93}"/>
                  </a:ext>
                </a:extLst>
              </p:cNvPr>
              <p:cNvCxnSpPr>
                <a:cxnSpLocks/>
              </p:cNvCxnSpPr>
              <p:nvPr/>
            </p:nvCxnSpPr>
            <p:spPr>
              <a:xfrm flipH="1">
                <a:off x="6246962" y="4513878"/>
                <a:ext cx="781701" cy="2073726"/>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61" name="Suora yhdysviiva 760">
                <a:extLst>
                  <a:ext uri="{FF2B5EF4-FFF2-40B4-BE49-F238E27FC236}">
                    <a16:creationId xmlns:a16="http://schemas.microsoft.com/office/drawing/2014/main" id="{DD558021-D3E7-4874-9DCC-07E56E56ABFD}"/>
                  </a:ext>
                </a:extLst>
              </p:cNvPr>
              <p:cNvCxnSpPr>
                <a:cxnSpLocks/>
              </p:cNvCxnSpPr>
              <p:nvPr/>
            </p:nvCxnSpPr>
            <p:spPr>
              <a:xfrm flipH="1">
                <a:off x="6441061" y="4513878"/>
                <a:ext cx="587602" cy="2073726"/>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393" name="Tasakylkinen kolmio 392">
              <a:extLst>
                <a:ext uri="{FF2B5EF4-FFF2-40B4-BE49-F238E27FC236}">
                  <a16:creationId xmlns:a16="http://schemas.microsoft.com/office/drawing/2014/main" id="{F89448AD-4736-4399-9EFF-02475901158E}"/>
                </a:ext>
              </a:extLst>
            </p:cNvPr>
            <p:cNvSpPr/>
            <p:nvPr/>
          </p:nvSpPr>
          <p:spPr>
            <a:xfrm>
              <a:off x="4641100" y="3971468"/>
              <a:ext cx="167339" cy="16028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white"/>
                  </a:solidFill>
                  <a:effectLst/>
                  <a:uLnTx/>
                  <a:uFillTx/>
                  <a:latin typeface="Tw Cen MT" panose="020B0602020104020603"/>
                  <a:ea typeface="+mn-ea"/>
                  <a:cs typeface="+mn-cs"/>
                </a:rPr>
                <a:t>K</a:t>
              </a:r>
            </a:p>
          </p:txBody>
        </p:sp>
        <p:sp>
          <p:nvSpPr>
            <p:cNvPr id="398" name="Tasakylkinen kolmio 397">
              <a:extLst>
                <a:ext uri="{FF2B5EF4-FFF2-40B4-BE49-F238E27FC236}">
                  <a16:creationId xmlns:a16="http://schemas.microsoft.com/office/drawing/2014/main" id="{17BD76F3-0E07-4475-85FD-1542D2816BF9}"/>
                </a:ext>
              </a:extLst>
            </p:cNvPr>
            <p:cNvSpPr/>
            <p:nvPr/>
          </p:nvSpPr>
          <p:spPr>
            <a:xfrm>
              <a:off x="4797676" y="4038867"/>
              <a:ext cx="167339" cy="160285"/>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white"/>
                  </a:solidFill>
                  <a:effectLst/>
                  <a:uLnTx/>
                  <a:uFillTx/>
                  <a:latin typeface="Tw Cen MT" panose="020B0602020104020603"/>
                  <a:ea typeface="+mn-ea"/>
                  <a:cs typeface="+mn-cs"/>
                </a:rPr>
                <a:t>S</a:t>
              </a:r>
            </a:p>
          </p:txBody>
        </p:sp>
        <p:sp>
          <p:nvSpPr>
            <p:cNvPr id="399" name="Tasakylkinen kolmio 398">
              <a:extLst>
                <a:ext uri="{FF2B5EF4-FFF2-40B4-BE49-F238E27FC236}">
                  <a16:creationId xmlns:a16="http://schemas.microsoft.com/office/drawing/2014/main" id="{7141476E-79EF-4D00-8042-EE9A92E8F6EA}"/>
                </a:ext>
              </a:extLst>
            </p:cNvPr>
            <p:cNvSpPr/>
            <p:nvPr/>
          </p:nvSpPr>
          <p:spPr>
            <a:xfrm>
              <a:off x="4951845" y="3979192"/>
              <a:ext cx="167339" cy="160285"/>
            </a:xfrm>
            <a:prstGeom prs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white"/>
                  </a:solidFill>
                  <a:effectLst/>
                  <a:uLnTx/>
                  <a:uFillTx/>
                  <a:latin typeface="Tw Cen MT" panose="020B0602020104020603"/>
                  <a:ea typeface="+mn-ea"/>
                  <a:cs typeface="+mn-cs"/>
                </a:rPr>
                <a:t>A</a:t>
              </a:r>
            </a:p>
          </p:txBody>
        </p:sp>
        <p:grpSp>
          <p:nvGrpSpPr>
            <p:cNvPr id="400" name="Ryhmä 399">
              <a:extLst>
                <a:ext uri="{FF2B5EF4-FFF2-40B4-BE49-F238E27FC236}">
                  <a16:creationId xmlns:a16="http://schemas.microsoft.com/office/drawing/2014/main" id="{55D1365A-8DE7-4F5F-85DD-2C95BCE210A3}"/>
                </a:ext>
              </a:extLst>
            </p:cNvPr>
            <p:cNvGrpSpPr/>
            <p:nvPr/>
          </p:nvGrpSpPr>
          <p:grpSpPr>
            <a:xfrm>
              <a:off x="4459644" y="4131752"/>
              <a:ext cx="900915" cy="2504749"/>
              <a:chOff x="3244571" y="3979353"/>
              <a:chExt cx="900915" cy="2073726"/>
            </a:xfrm>
          </p:grpSpPr>
          <p:cxnSp>
            <p:nvCxnSpPr>
              <p:cNvPr id="752" name="Suora yhdysviiva 751">
                <a:extLst>
                  <a:ext uri="{FF2B5EF4-FFF2-40B4-BE49-F238E27FC236}">
                    <a16:creationId xmlns:a16="http://schemas.microsoft.com/office/drawing/2014/main" id="{8A4CA40B-4AC0-4337-9B55-63D6DA0548C5}"/>
                  </a:ext>
                </a:extLst>
              </p:cNvPr>
              <p:cNvCxnSpPr>
                <a:cxnSpLocks/>
                <a:stCxn id="393" idx="3"/>
              </p:cNvCxnSpPr>
              <p:nvPr/>
            </p:nvCxnSpPr>
            <p:spPr>
              <a:xfrm flipH="1">
                <a:off x="3496023" y="3979353"/>
                <a:ext cx="13674" cy="1954906"/>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53" name="Suora yhdysviiva 752">
                <a:extLst>
                  <a:ext uri="{FF2B5EF4-FFF2-40B4-BE49-F238E27FC236}">
                    <a16:creationId xmlns:a16="http://schemas.microsoft.com/office/drawing/2014/main" id="{C3EEC619-E8CF-4A3E-AF38-89CF55E769A7}"/>
                  </a:ext>
                </a:extLst>
              </p:cNvPr>
              <p:cNvCxnSpPr>
                <a:cxnSpLocks/>
                <a:stCxn id="393" idx="3"/>
              </p:cNvCxnSpPr>
              <p:nvPr/>
            </p:nvCxnSpPr>
            <p:spPr>
              <a:xfrm>
                <a:off x="3509697" y="3979353"/>
                <a:ext cx="635789" cy="2031445"/>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54" name="Suora yhdysviiva 753">
                <a:extLst>
                  <a:ext uri="{FF2B5EF4-FFF2-40B4-BE49-F238E27FC236}">
                    <a16:creationId xmlns:a16="http://schemas.microsoft.com/office/drawing/2014/main" id="{9A846B1C-F35C-4D86-97F0-DF43C91BF99A}"/>
                  </a:ext>
                </a:extLst>
              </p:cNvPr>
              <p:cNvCxnSpPr>
                <a:cxnSpLocks/>
                <a:stCxn id="393" idx="3"/>
              </p:cNvCxnSpPr>
              <p:nvPr/>
            </p:nvCxnSpPr>
            <p:spPr>
              <a:xfrm>
                <a:off x="3509697" y="3979353"/>
                <a:ext cx="280973" cy="2073726"/>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55" name="Suora yhdysviiva 754">
                <a:extLst>
                  <a:ext uri="{FF2B5EF4-FFF2-40B4-BE49-F238E27FC236}">
                    <a16:creationId xmlns:a16="http://schemas.microsoft.com/office/drawing/2014/main" id="{70FA655B-8A0F-4BD7-9653-6C7172B27222}"/>
                  </a:ext>
                </a:extLst>
              </p:cNvPr>
              <p:cNvCxnSpPr>
                <a:cxnSpLocks/>
                <a:stCxn id="393" idx="3"/>
              </p:cNvCxnSpPr>
              <p:nvPr/>
            </p:nvCxnSpPr>
            <p:spPr>
              <a:xfrm>
                <a:off x="3509697" y="3979353"/>
                <a:ext cx="475071" cy="2073726"/>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56" name="Suora yhdysviiva 755">
                <a:extLst>
                  <a:ext uri="{FF2B5EF4-FFF2-40B4-BE49-F238E27FC236}">
                    <a16:creationId xmlns:a16="http://schemas.microsoft.com/office/drawing/2014/main" id="{648B04DA-A411-4620-919A-7C7EC191CCDF}"/>
                  </a:ext>
                </a:extLst>
              </p:cNvPr>
              <p:cNvCxnSpPr>
                <a:cxnSpLocks/>
                <a:stCxn id="393" idx="3"/>
              </p:cNvCxnSpPr>
              <p:nvPr/>
            </p:nvCxnSpPr>
            <p:spPr>
              <a:xfrm flipH="1">
                <a:off x="3244571" y="3979353"/>
                <a:ext cx="265126" cy="2032843"/>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401" name="Ryhmä 400">
              <a:extLst>
                <a:ext uri="{FF2B5EF4-FFF2-40B4-BE49-F238E27FC236}">
                  <a16:creationId xmlns:a16="http://schemas.microsoft.com/office/drawing/2014/main" id="{0365E415-221D-4470-9092-671A441DF879}"/>
                </a:ext>
              </a:extLst>
            </p:cNvPr>
            <p:cNvGrpSpPr/>
            <p:nvPr/>
          </p:nvGrpSpPr>
          <p:grpSpPr>
            <a:xfrm rot="20239092">
              <a:off x="4976931" y="4366963"/>
              <a:ext cx="834309" cy="2316347"/>
              <a:chOff x="6246962" y="4397730"/>
              <a:chExt cx="781701" cy="2189874"/>
            </a:xfrm>
          </p:grpSpPr>
          <p:cxnSp>
            <p:nvCxnSpPr>
              <p:cNvPr id="747" name="Suora yhdysviiva 746">
                <a:extLst>
                  <a:ext uri="{FF2B5EF4-FFF2-40B4-BE49-F238E27FC236}">
                    <a16:creationId xmlns:a16="http://schemas.microsoft.com/office/drawing/2014/main" id="{E03E9596-BA5A-4CB3-8687-C91D0E82D93D}"/>
                  </a:ext>
                </a:extLst>
              </p:cNvPr>
              <p:cNvCxnSpPr>
                <a:cxnSpLocks/>
              </p:cNvCxnSpPr>
              <p:nvPr/>
            </p:nvCxnSpPr>
            <p:spPr>
              <a:xfrm rot="2056045">
                <a:off x="6466066" y="4449207"/>
                <a:ext cx="301171" cy="1851414"/>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48" name="Suora yhdysviiva 747">
                <a:extLst>
                  <a:ext uri="{FF2B5EF4-FFF2-40B4-BE49-F238E27FC236}">
                    <a16:creationId xmlns:a16="http://schemas.microsoft.com/office/drawing/2014/main" id="{CD6CEE2C-7FF5-404B-8E38-D36E6A080940}"/>
                  </a:ext>
                </a:extLst>
              </p:cNvPr>
              <p:cNvCxnSpPr>
                <a:cxnSpLocks/>
              </p:cNvCxnSpPr>
              <p:nvPr/>
            </p:nvCxnSpPr>
            <p:spPr>
              <a:xfrm rot="2056045">
                <a:off x="6425299" y="4397730"/>
                <a:ext cx="226612" cy="2073317"/>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49" name="Suora yhdysviiva 748">
                <a:extLst>
                  <a:ext uri="{FF2B5EF4-FFF2-40B4-BE49-F238E27FC236}">
                    <a16:creationId xmlns:a16="http://schemas.microsoft.com/office/drawing/2014/main" id="{E9D51A01-B128-456B-BD06-3E4D18DB122A}"/>
                  </a:ext>
                </a:extLst>
              </p:cNvPr>
              <p:cNvCxnSpPr>
                <a:cxnSpLocks/>
              </p:cNvCxnSpPr>
              <p:nvPr/>
            </p:nvCxnSpPr>
            <p:spPr>
              <a:xfrm flipH="1">
                <a:off x="6601778" y="4513878"/>
                <a:ext cx="426885" cy="2031445"/>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50" name="Suora yhdysviiva 749">
                <a:extLst>
                  <a:ext uri="{FF2B5EF4-FFF2-40B4-BE49-F238E27FC236}">
                    <a16:creationId xmlns:a16="http://schemas.microsoft.com/office/drawing/2014/main" id="{0AED61C6-D146-4953-B536-E3AC1909416A}"/>
                  </a:ext>
                </a:extLst>
              </p:cNvPr>
              <p:cNvCxnSpPr>
                <a:cxnSpLocks/>
              </p:cNvCxnSpPr>
              <p:nvPr/>
            </p:nvCxnSpPr>
            <p:spPr>
              <a:xfrm flipH="1">
                <a:off x="6246962" y="4513878"/>
                <a:ext cx="781701" cy="2073726"/>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51" name="Suora yhdysviiva 750">
                <a:extLst>
                  <a:ext uri="{FF2B5EF4-FFF2-40B4-BE49-F238E27FC236}">
                    <a16:creationId xmlns:a16="http://schemas.microsoft.com/office/drawing/2014/main" id="{4162D0A6-482A-43B5-AD45-59CB3FB95A1B}"/>
                  </a:ext>
                </a:extLst>
              </p:cNvPr>
              <p:cNvCxnSpPr>
                <a:cxnSpLocks/>
              </p:cNvCxnSpPr>
              <p:nvPr/>
            </p:nvCxnSpPr>
            <p:spPr>
              <a:xfrm flipH="1">
                <a:off x="6441061" y="4513878"/>
                <a:ext cx="587602" cy="2073726"/>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cxnSp>
          <p:nvCxnSpPr>
            <p:cNvPr id="402" name="Suora yhdysviiva 401">
              <a:extLst>
                <a:ext uri="{FF2B5EF4-FFF2-40B4-BE49-F238E27FC236}">
                  <a16:creationId xmlns:a16="http://schemas.microsoft.com/office/drawing/2014/main" id="{F90C8311-343C-4D7F-B04B-ACD4709BDEB8}"/>
                </a:ext>
              </a:extLst>
            </p:cNvPr>
            <p:cNvCxnSpPr>
              <a:cxnSpLocks/>
              <a:stCxn id="347" idx="3"/>
              <a:endCxn id="393" idx="0"/>
            </p:cNvCxnSpPr>
            <p:nvPr/>
          </p:nvCxnSpPr>
          <p:spPr>
            <a:xfrm>
              <a:off x="4719753" y="2837093"/>
              <a:ext cx="5017" cy="1134375"/>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3" name="Suora yhdysviiva 402">
              <a:extLst>
                <a:ext uri="{FF2B5EF4-FFF2-40B4-BE49-F238E27FC236}">
                  <a16:creationId xmlns:a16="http://schemas.microsoft.com/office/drawing/2014/main" id="{EE3299DF-16C1-4DDB-B434-96002B66D09B}"/>
                </a:ext>
              </a:extLst>
            </p:cNvPr>
            <p:cNvCxnSpPr>
              <a:cxnSpLocks/>
              <a:stCxn id="347" idx="3"/>
              <a:endCxn id="398" idx="0"/>
            </p:cNvCxnSpPr>
            <p:nvPr/>
          </p:nvCxnSpPr>
          <p:spPr>
            <a:xfrm>
              <a:off x="4719753" y="2837093"/>
              <a:ext cx="161593" cy="1201774"/>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4" name="Suora yhdysviiva 403">
              <a:extLst>
                <a:ext uri="{FF2B5EF4-FFF2-40B4-BE49-F238E27FC236}">
                  <a16:creationId xmlns:a16="http://schemas.microsoft.com/office/drawing/2014/main" id="{8BBB2FAA-B85E-4F3A-ABAE-378AA85DCD56}"/>
                </a:ext>
              </a:extLst>
            </p:cNvPr>
            <p:cNvCxnSpPr>
              <a:cxnSpLocks/>
              <a:stCxn id="347" idx="3"/>
              <a:endCxn id="399" idx="0"/>
            </p:cNvCxnSpPr>
            <p:nvPr/>
          </p:nvCxnSpPr>
          <p:spPr>
            <a:xfrm>
              <a:off x="4719753" y="2837093"/>
              <a:ext cx="315762" cy="1142099"/>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405" name="Tasakylkinen kolmio 404">
              <a:extLst>
                <a:ext uri="{FF2B5EF4-FFF2-40B4-BE49-F238E27FC236}">
                  <a16:creationId xmlns:a16="http://schemas.microsoft.com/office/drawing/2014/main" id="{899531BB-462D-4582-8BE6-0F6704016821}"/>
                </a:ext>
              </a:extLst>
            </p:cNvPr>
            <p:cNvSpPr/>
            <p:nvPr/>
          </p:nvSpPr>
          <p:spPr>
            <a:xfrm>
              <a:off x="5550185" y="4117032"/>
              <a:ext cx="167339" cy="160285"/>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white"/>
                  </a:solidFill>
                  <a:effectLst/>
                  <a:uLnTx/>
                  <a:uFillTx/>
                  <a:latin typeface="Tw Cen MT" panose="020B0602020104020603"/>
                  <a:ea typeface="+mn-ea"/>
                  <a:cs typeface="+mn-cs"/>
                </a:rPr>
                <a:t>S</a:t>
              </a:r>
            </a:p>
          </p:txBody>
        </p:sp>
        <p:sp>
          <p:nvSpPr>
            <p:cNvPr id="406" name="Tasakylkinen kolmio 405">
              <a:extLst>
                <a:ext uri="{FF2B5EF4-FFF2-40B4-BE49-F238E27FC236}">
                  <a16:creationId xmlns:a16="http://schemas.microsoft.com/office/drawing/2014/main" id="{95A938DF-545D-4385-8D36-AA436D230801}"/>
                </a:ext>
              </a:extLst>
            </p:cNvPr>
            <p:cNvSpPr/>
            <p:nvPr/>
          </p:nvSpPr>
          <p:spPr>
            <a:xfrm>
              <a:off x="3194403" y="4043001"/>
              <a:ext cx="167339" cy="16028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white"/>
                  </a:solidFill>
                  <a:effectLst/>
                  <a:uLnTx/>
                  <a:uFillTx/>
                  <a:latin typeface="Tw Cen MT" panose="020B0602020104020603"/>
                  <a:ea typeface="+mn-ea"/>
                  <a:cs typeface="+mn-cs"/>
                </a:rPr>
                <a:t>K</a:t>
              </a:r>
            </a:p>
          </p:txBody>
        </p:sp>
        <p:cxnSp>
          <p:nvCxnSpPr>
            <p:cNvPr id="407" name="Suora yhdysviiva 406">
              <a:extLst>
                <a:ext uri="{FF2B5EF4-FFF2-40B4-BE49-F238E27FC236}">
                  <a16:creationId xmlns:a16="http://schemas.microsoft.com/office/drawing/2014/main" id="{D592B0D5-4D3C-41CE-987C-EDD490637F7B}"/>
                </a:ext>
              </a:extLst>
            </p:cNvPr>
            <p:cNvCxnSpPr>
              <a:cxnSpLocks/>
              <a:stCxn id="328" idx="3"/>
              <a:endCxn id="405" idx="0"/>
            </p:cNvCxnSpPr>
            <p:nvPr/>
          </p:nvCxnSpPr>
          <p:spPr>
            <a:xfrm flipH="1">
              <a:off x="5633855" y="3144471"/>
              <a:ext cx="23855" cy="972561"/>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8" name="Suora yhdysviiva 407">
              <a:extLst>
                <a:ext uri="{FF2B5EF4-FFF2-40B4-BE49-F238E27FC236}">
                  <a16:creationId xmlns:a16="http://schemas.microsoft.com/office/drawing/2014/main" id="{EE1BC58E-8F76-4F6D-A771-9445DDF5E3D2}"/>
                </a:ext>
              </a:extLst>
            </p:cNvPr>
            <p:cNvCxnSpPr>
              <a:cxnSpLocks/>
              <a:stCxn id="328" idx="3"/>
              <a:endCxn id="523" idx="0"/>
            </p:cNvCxnSpPr>
            <p:nvPr/>
          </p:nvCxnSpPr>
          <p:spPr>
            <a:xfrm flipH="1">
              <a:off x="5501989" y="3144471"/>
              <a:ext cx="155721" cy="931761"/>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9" name="Suora yhdysviiva 408">
              <a:extLst>
                <a:ext uri="{FF2B5EF4-FFF2-40B4-BE49-F238E27FC236}">
                  <a16:creationId xmlns:a16="http://schemas.microsoft.com/office/drawing/2014/main" id="{83574F3F-0507-4585-BC48-C850E1256CCE}"/>
                </a:ext>
              </a:extLst>
            </p:cNvPr>
            <p:cNvCxnSpPr>
              <a:cxnSpLocks/>
              <a:stCxn id="328" idx="3"/>
              <a:endCxn id="525" idx="0"/>
            </p:cNvCxnSpPr>
            <p:nvPr/>
          </p:nvCxnSpPr>
          <p:spPr>
            <a:xfrm>
              <a:off x="5657710" y="3144471"/>
              <a:ext cx="142250" cy="859471"/>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410" name="Tasakylkinen kolmio 409">
              <a:extLst>
                <a:ext uri="{FF2B5EF4-FFF2-40B4-BE49-F238E27FC236}">
                  <a16:creationId xmlns:a16="http://schemas.microsoft.com/office/drawing/2014/main" id="{FCC027B9-5A1D-4C6A-AE7E-13FC3D60B80B}"/>
                </a:ext>
              </a:extLst>
            </p:cNvPr>
            <p:cNvSpPr/>
            <p:nvPr/>
          </p:nvSpPr>
          <p:spPr>
            <a:xfrm>
              <a:off x="5050743" y="4231647"/>
              <a:ext cx="167339" cy="16028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white"/>
                  </a:solidFill>
                  <a:effectLst/>
                  <a:uLnTx/>
                  <a:uFillTx/>
                  <a:latin typeface="Tw Cen MT" panose="020B0602020104020603"/>
                  <a:ea typeface="+mn-ea"/>
                  <a:cs typeface="+mn-cs"/>
                </a:rPr>
                <a:t>K</a:t>
              </a:r>
            </a:p>
          </p:txBody>
        </p:sp>
        <p:sp>
          <p:nvSpPr>
            <p:cNvPr id="413" name="Tasakylkinen kolmio 412">
              <a:extLst>
                <a:ext uri="{FF2B5EF4-FFF2-40B4-BE49-F238E27FC236}">
                  <a16:creationId xmlns:a16="http://schemas.microsoft.com/office/drawing/2014/main" id="{4C84BBA3-F1EA-491F-A239-5CE92D335805}"/>
                </a:ext>
              </a:extLst>
            </p:cNvPr>
            <p:cNvSpPr/>
            <p:nvPr/>
          </p:nvSpPr>
          <p:spPr>
            <a:xfrm>
              <a:off x="5171274" y="4095041"/>
              <a:ext cx="167339" cy="160285"/>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white"/>
                  </a:solidFill>
                  <a:effectLst/>
                  <a:uLnTx/>
                  <a:uFillTx/>
                  <a:latin typeface="Tw Cen MT" panose="020B0602020104020603"/>
                  <a:ea typeface="+mn-ea"/>
                  <a:cs typeface="+mn-cs"/>
                </a:rPr>
                <a:t>S</a:t>
              </a:r>
            </a:p>
          </p:txBody>
        </p:sp>
        <p:sp>
          <p:nvSpPr>
            <p:cNvPr id="417" name="Tasakylkinen kolmio 416">
              <a:extLst>
                <a:ext uri="{FF2B5EF4-FFF2-40B4-BE49-F238E27FC236}">
                  <a16:creationId xmlns:a16="http://schemas.microsoft.com/office/drawing/2014/main" id="{434C5011-C12F-4DC0-B517-50C435C4CB70}"/>
                </a:ext>
              </a:extLst>
            </p:cNvPr>
            <p:cNvSpPr/>
            <p:nvPr/>
          </p:nvSpPr>
          <p:spPr>
            <a:xfrm>
              <a:off x="5287987" y="4276605"/>
              <a:ext cx="167339" cy="160285"/>
            </a:xfrm>
            <a:prstGeom prs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white"/>
                  </a:solidFill>
                  <a:effectLst/>
                  <a:uLnTx/>
                  <a:uFillTx/>
                  <a:latin typeface="Tw Cen MT" panose="020B0602020104020603"/>
                  <a:ea typeface="+mn-ea"/>
                  <a:cs typeface="+mn-cs"/>
                </a:rPr>
                <a:t>A</a:t>
              </a:r>
            </a:p>
          </p:txBody>
        </p:sp>
        <p:cxnSp>
          <p:nvCxnSpPr>
            <p:cNvPr id="422" name="Suora yhdysviiva 421">
              <a:extLst>
                <a:ext uri="{FF2B5EF4-FFF2-40B4-BE49-F238E27FC236}">
                  <a16:creationId xmlns:a16="http://schemas.microsoft.com/office/drawing/2014/main" id="{A4B59EE8-AF9E-493F-A4EB-C0C58E68B4D3}"/>
                </a:ext>
              </a:extLst>
            </p:cNvPr>
            <p:cNvCxnSpPr>
              <a:cxnSpLocks/>
              <a:stCxn id="327" idx="3"/>
              <a:endCxn id="410" idx="0"/>
            </p:cNvCxnSpPr>
            <p:nvPr/>
          </p:nvCxnSpPr>
          <p:spPr>
            <a:xfrm>
              <a:off x="5044757" y="3222185"/>
              <a:ext cx="89656" cy="1009462"/>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3" name="Suora yhdysviiva 432">
              <a:extLst>
                <a:ext uri="{FF2B5EF4-FFF2-40B4-BE49-F238E27FC236}">
                  <a16:creationId xmlns:a16="http://schemas.microsoft.com/office/drawing/2014/main" id="{500CF563-F9B7-4CC1-AAAD-9EAFE2BC8C9A}"/>
                </a:ext>
              </a:extLst>
            </p:cNvPr>
            <p:cNvCxnSpPr>
              <a:cxnSpLocks/>
              <a:stCxn id="327" idx="3"/>
              <a:endCxn id="413" idx="0"/>
            </p:cNvCxnSpPr>
            <p:nvPr/>
          </p:nvCxnSpPr>
          <p:spPr>
            <a:xfrm>
              <a:off x="5044757" y="3222185"/>
              <a:ext cx="210187" cy="872856"/>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8" name="Suora yhdysviiva 437">
              <a:extLst>
                <a:ext uri="{FF2B5EF4-FFF2-40B4-BE49-F238E27FC236}">
                  <a16:creationId xmlns:a16="http://schemas.microsoft.com/office/drawing/2014/main" id="{BAEA4EC8-2BFC-4F57-92DF-A6142EBF67C7}"/>
                </a:ext>
              </a:extLst>
            </p:cNvPr>
            <p:cNvCxnSpPr>
              <a:cxnSpLocks/>
              <a:stCxn id="327" idx="3"/>
              <a:endCxn id="417" idx="0"/>
            </p:cNvCxnSpPr>
            <p:nvPr/>
          </p:nvCxnSpPr>
          <p:spPr>
            <a:xfrm>
              <a:off x="5044757" y="3222185"/>
              <a:ext cx="326900" cy="105442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nvGrpSpPr>
            <p:cNvPr id="439" name="Ryhmä 438">
              <a:extLst>
                <a:ext uri="{FF2B5EF4-FFF2-40B4-BE49-F238E27FC236}">
                  <a16:creationId xmlns:a16="http://schemas.microsoft.com/office/drawing/2014/main" id="{3B0A88C1-9409-4E7B-85E3-9D167E14D004}"/>
                </a:ext>
              </a:extLst>
            </p:cNvPr>
            <p:cNvGrpSpPr/>
            <p:nvPr/>
          </p:nvGrpSpPr>
          <p:grpSpPr>
            <a:xfrm rot="20076369">
              <a:off x="7511517" y="4456010"/>
              <a:ext cx="1347717" cy="2206671"/>
              <a:chOff x="5700862" y="4513878"/>
              <a:chExt cx="1327801" cy="2073726"/>
            </a:xfrm>
          </p:grpSpPr>
          <p:cxnSp>
            <p:nvCxnSpPr>
              <p:cNvPr id="741" name="Suora yhdysviiva 740">
                <a:extLst>
                  <a:ext uri="{FF2B5EF4-FFF2-40B4-BE49-F238E27FC236}">
                    <a16:creationId xmlns:a16="http://schemas.microsoft.com/office/drawing/2014/main" id="{5034E407-8F24-4EE4-96E4-7BB1FF2A0B1C}"/>
                  </a:ext>
                </a:extLst>
              </p:cNvPr>
              <p:cNvCxnSpPr>
                <a:cxnSpLocks/>
              </p:cNvCxnSpPr>
              <p:nvPr/>
            </p:nvCxnSpPr>
            <p:spPr>
              <a:xfrm flipH="1">
                <a:off x="6087254" y="4525104"/>
                <a:ext cx="926176" cy="2062500"/>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42" name="Suora yhdysviiva 741">
                <a:extLst>
                  <a:ext uri="{FF2B5EF4-FFF2-40B4-BE49-F238E27FC236}">
                    <a16:creationId xmlns:a16="http://schemas.microsoft.com/office/drawing/2014/main" id="{5C5C3471-5039-4D82-A86F-344AFDF51622}"/>
                  </a:ext>
                </a:extLst>
              </p:cNvPr>
              <p:cNvCxnSpPr>
                <a:cxnSpLocks/>
              </p:cNvCxnSpPr>
              <p:nvPr/>
            </p:nvCxnSpPr>
            <p:spPr>
              <a:xfrm flipH="1">
                <a:off x="5952315" y="4513878"/>
                <a:ext cx="1076348" cy="1954906"/>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43" name="Suora yhdysviiva 742">
                <a:extLst>
                  <a:ext uri="{FF2B5EF4-FFF2-40B4-BE49-F238E27FC236}">
                    <a16:creationId xmlns:a16="http://schemas.microsoft.com/office/drawing/2014/main" id="{F489A42D-AC52-4399-AA3A-A56C6510B75A}"/>
                  </a:ext>
                </a:extLst>
              </p:cNvPr>
              <p:cNvCxnSpPr>
                <a:cxnSpLocks/>
              </p:cNvCxnSpPr>
              <p:nvPr/>
            </p:nvCxnSpPr>
            <p:spPr>
              <a:xfrm flipH="1">
                <a:off x="6601778" y="4513878"/>
                <a:ext cx="426885" cy="2031445"/>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44" name="Suora yhdysviiva 743">
                <a:extLst>
                  <a:ext uri="{FF2B5EF4-FFF2-40B4-BE49-F238E27FC236}">
                    <a16:creationId xmlns:a16="http://schemas.microsoft.com/office/drawing/2014/main" id="{D7481708-178F-4AA9-8B60-4495712EB3A7}"/>
                  </a:ext>
                </a:extLst>
              </p:cNvPr>
              <p:cNvCxnSpPr>
                <a:cxnSpLocks/>
              </p:cNvCxnSpPr>
              <p:nvPr/>
            </p:nvCxnSpPr>
            <p:spPr>
              <a:xfrm flipH="1">
                <a:off x="6246962" y="4513878"/>
                <a:ext cx="781701" cy="2073726"/>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45" name="Suora yhdysviiva 744">
                <a:extLst>
                  <a:ext uri="{FF2B5EF4-FFF2-40B4-BE49-F238E27FC236}">
                    <a16:creationId xmlns:a16="http://schemas.microsoft.com/office/drawing/2014/main" id="{0844B1C2-C8AF-4707-ADF9-EF9AA5F29629}"/>
                  </a:ext>
                </a:extLst>
              </p:cNvPr>
              <p:cNvCxnSpPr>
                <a:cxnSpLocks/>
              </p:cNvCxnSpPr>
              <p:nvPr/>
            </p:nvCxnSpPr>
            <p:spPr>
              <a:xfrm flipH="1">
                <a:off x="6441061" y="4513878"/>
                <a:ext cx="587602" cy="2073726"/>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46" name="Suora yhdysviiva 745">
                <a:extLst>
                  <a:ext uri="{FF2B5EF4-FFF2-40B4-BE49-F238E27FC236}">
                    <a16:creationId xmlns:a16="http://schemas.microsoft.com/office/drawing/2014/main" id="{1F4D4372-DFC9-4291-8F62-7E160E9CA808}"/>
                  </a:ext>
                </a:extLst>
              </p:cNvPr>
              <p:cNvCxnSpPr>
                <a:cxnSpLocks/>
              </p:cNvCxnSpPr>
              <p:nvPr/>
            </p:nvCxnSpPr>
            <p:spPr>
              <a:xfrm flipH="1">
                <a:off x="5700862" y="4513878"/>
                <a:ext cx="1327801" cy="2032843"/>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440" name="Tasakylkinen kolmio 439">
              <a:extLst>
                <a:ext uri="{FF2B5EF4-FFF2-40B4-BE49-F238E27FC236}">
                  <a16:creationId xmlns:a16="http://schemas.microsoft.com/office/drawing/2014/main" id="{B311A9C7-42AD-42CB-B28E-F07A191ED9B1}"/>
                </a:ext>
              </a:extLst>
            </p:cNvPr>
            <p:cNvSpPr/>
            <p:nvPr/>
          </p:nvSpPr>
          <p:spPr>
            <a:xfrm>
              <a:off x="8084541" y="4005675"/>
              <a:ext cx="167339" cy="16028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white"/>
                  </a:solidFill>
                  <a:effectLst/>
                  <a:uLnTx/>
                  <a:uFillTx/>
                  <a:latin typeface="Tw Cen MT" panose="020B0602020104020603"/>
                  <a:ea typeface="+mn-ea"/>
                  <a:cs typeface="+mn-cs"/>
                </a:rPr>
                <a:t>K</a:t>
              </a:r>
            </a:p>
          </p:txBody>
        </p:sp>
        <p:sp>
          <p:nvSpPr>
            <p:cNvPr id="441" name="Tasakylkinen kolmio 440">
              <a:extLst>
                <a:ext uri="{FF2B5EF4-FFF2-40B4-BE49-F238E27FC236}">
                  <a16:creationId xmlns:a16="http://schemas.microsoft.com/office/drawing/2014/main" id="{693AE8D2-17F5-4688-8DB6-C83510EBF412}"/>
                </a:ext>
              </a:extLst>
            </p:cNvPr>
            <p:cNvSpPr/>
            <p:nvPr/>
          </p:nvSpPr>
          <p:spPr>
            <a:xfrm>
              <a:off x="8235503" y="4097044"/>
              <a:ext cx="167339" cy="160285"/>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white"/>
                  </a:solidFill>
                  <a:effectLst/>
                  <a:uLnTx/>
                  <a:uFillTx/>
                  <a:latin typeface="Tw Cen MT" panose="020B0602020104020603"/>
                  <a:ea typeface="+mn-ea"/>
                  <a:cs typeface="+mn-cs"/>
                </a:rPr>
                <a:t>S</a:t>
              </a:r>
            </a:p>
          </p:txBody>
        </p:sp>
        <p:sp>
          <p:nvSpPr>
            <p:cNvPr id="442" name="Tasakylkinen kolmio 441">
              <a:extLst>
                <a:ext uri="{FF2B5EF4-FFF2-40B4-BE49-F238E27FC236}">
                  <a16:creationId xmlns:a16="http://schemas.microsoft.com/office/drawing/2014/main" id="{AF883152-1008-4258-99A8-6E829145987E}"/>
                </a:ext>
              </a:extLst>
            </p:cNvPr>
            <p:cNvSpPr/>
            <p:nvPr/>
          </p:nvSpPr>
          <p:spPr>
            <a:xfrm>
              <a:off x="8386465" y="4001733"/>
              <a:ext cx="167339" cy="160285"/>
            </a:xfrm>
            <a:prstGeom prs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white"/>
                  </a:solidFill>
                  <a:effectLst/>
                  <a:uLnTx/>
                  <a:uFillTx/>
                  <a:latin typeface="Tw Cen MT" panose="020B0602020104020603"/>
                  <a:ea typeface="+mn-ea"/>
                  <a:cs typeface="+mn-cs"/>
                </a:rPr>
                <a:t>A</a:t>
              </a:r>
            </a:p>
          </p:txBody>
        </p:sp>
        <p:grpSp>
          <p:nvGrpSpPr>
            <p:cNvPr id="443" name="Ryhmä 442">
              <a:extLst>
                <a:ext uri="{FF2B5EF4-FFF2-40B4-BE49-F238E27FC236}">
                  <a16:creationId xmlns:a16="http://schemas.microsoft.com/office/drawing/2014/main" id="{DEBCBDBB-7E9F-4D59-BA78-91B33E220CA3}"/>
                </a:ext>
              </a:extLst>
            </p:cNvPr>
            <p:cNvGrpSpPr/>
            <p:nvPr/>
          </p:nvGrpSpPr>
          <p:grpSpPr>
            <a:xfrm rot="19054599" flipH="1">
              <a:off x="7303399" y="4462137"/>
              <a:ext cx="1790066" cy="2018837"/>
              <a:chOff x="16558226" y="2274039"/>
              <a:chExt cx="3918640" cy="2073727"/>
            </a:xfrm>
          </p:grpSpPr>
          <p:cxnSp>
            <p:nvCxnSpPr>
              <p:cNvPr id="736" name="Suora yhdysviiva 735">
                <a:extLst>
                  <a:ext uri="{FF2B5EF4-FFF2-40B4-BE49-F238E27FC236}">
                    <a16:creationId xmlns:a16="http://schemas.microsoft.com/office/drawing/2014/main" id="{35139B17-C510-4934-90A5-819B0C359A3A}"/>
                  </a:ext>
                </a:extLst>
              </p:cNvPr>
              <p:cNvCxnSpPr>
                <a:cxnSpLocks/>
                <a:stCxn id="440" idx="3"/>
              </p:cNvCxnSpPr>
              <p:nvPr/>
            </p:nvCxnSpPr>
            <p:spPr>
              <a:xfrm>
                <a:off x="16558227" y="2274039"/>
                <a:ext cx="3269173" cy="1954906"/>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37" name="Suora yhdysviiva 736">
                <a:extLst>
                  <a:ext uri="{FF2B5EF4-FFF2-40B4-BE49-F238E27FC236}">
                    <a16:creationId xmlns:a16="http://schemas.microsoft.com/office/drawing/2014/main" id="{8E9F1979-BA70-4473-8742-0CAEC049FABD}"/>
                  </a:ext>
                </a:extLst>
              </p:cNvPr>
              <p:cNvCxnSpPr>
                <a:cxnSpLocks/>
                <a:stCxn id="440" idx="3"/>
              </p:cNvCxnSpPr>
              <p:nvPr/>
            </p:nvCxnSpPr>
            <p:spPr>
              <a:xfrm>
                <a:off x="16558228" y="2274040"/>
                <a:ext cx="3918638" cy="2031445"/>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38" name="Suora yhdysviiva 737">
                <a:extLst>
                  <a:ext uri="{FF2B5EF4-FFF2-40B4-BE49-F238E27FC236}">
                    <a16:creationId xmlns:a16="http://schemas.microsoft.com/office/drawing/2014/main" id="{9F65A9AD-35AB-49D1-908F-F5BB2B71162B}"/>
                  </a:ext>
                </a:extLst>
              </p:cNvPr>
              <p:cNvCxnSpPr>
                <a:cxnSpLocks/>
                <a:stCxn id="440" idx="3"/>
              </p:cNvCxnSpPr>
              <p:nvPr/>
            </p:nvCxnSpPr>
            <p:spPr>
              <a:xfrm>
                <a:off x="16558226" y="2274040"/>
                <a:ext cx="3563823" cy="2073726"/>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39" name="Suora yhdysviiva 738">
                <a:extLst>
                  <a:ext uri="{FF2B5EF4-FFF2-40B4-BE49-F238E27FC236}">
                    <a16:creationId xmlns:a16="http://schemas.microsoft.com/office/drawing/2014/main" id="{4D4848DC-1801-492F-9B4B-78E4DBF90179}"/>
                  </a:ext>
                </a:extLst>
              </p:cNvPr>
              <p:cNvCxnSpPr>
                <a:cxnSpLocks/>
                <a:stCxn id="440" idx="3"/>
              </p:cNvCxnSpPr>
              <p:nvPr/>
            </p:nvCxnSpPr>
            <p:spPr>
              <a:xfrm>
                <a:off x="16558228" y="2274040"/>
                <a:ext cx="3757921" cy="2073726"/>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40" name="Suora yhdysviiva 739">
                <a:extLst>
                  <a:ext uri="{FF2B5EF4-FFF2-40B4-BE49-F238E27FC236}">
                    <a16:creationId xmlns:a16="http://schemas.microsoft.com/office/drawing/2014/main" id="{A9F7BAC2-11C0-49DE-B3A3-084DEF37EF8F}"/>
                  </a:ext>
                </a:extLst>
              </p:cNvPr>
              <p:cNvCxnSpPr>
                <a:cxnSpLocks/>
                <a:stCxn id="440" idx="3"/>
              </p:cNvCxnSpPr>
              <p:nvPr/>
            </p:nvCxnSpPr>
            <p:spPr>
              <a:xfrm>
                <a:off x="16558226" y="2274039"/>
                <a:ext cx="3017723" cy="2032843"/>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444" name="Ryhmä 443">
              <a:extLst>
                <a:ext uri="{FF2B5EF4-FFF2-40B4-BE49-F238E27FC236}">
                  <a16:creationId xmlns:a16="http://schemas.microsoft.com/office/drawing/2014/main" id="{13DA3166-656C-46EC-B487-8AC13DF7D491}"/>
                </a:ext>
              </a:extLst>
            </p:cNvPr>
            <p:cNvGrpSpPr/>
            <p:nvPr/>
          </p:nvGrpSpPr>
          <p:grpSpPr>
            <a:xfrm rot="20095598">
              <a:off x="7231220" y="4439814"/>
              <a:ext cx="1327801" cy="2166645"/>
              <a:chOff x="5700862" y="4513878"/>
              <a:chExt cx="1327801" cy="2073726"/>
            </a:xfrm>
          </p:grpSpPr>
          <p:cxnSp>
            <p:nvCxnSpPr>
              <p:cNvPr id="731" name="Suora yhdysviiva 730">
                <a:extLst>
                  <a:ext uri="{FF2B5EF4-FFF2-40B4-BE49-F238E27FC236}">
                    <a16:creationId xmlns:a16="http://schemas.microsoft.com/office/drawing/2014/main" id="{C5661A59-3F7A-41C4-B689-4C7BFA5E9736}"/>
                  </a:ext>
                </a:extLst>
              </p:cNvPr>
              <p:cNvCxnSpPr>
                <a:cxnSpLocks/>
              </p:cNvCxnSpPr>
              <p:nvPr/>
            </p:nvCxnSpPr>
            <p:spPr>
              <a:xfrm flipH="1">
                <a:off x="6087254" y="4525104"/>
                <a:ext cx="926176" cy="2062500"/>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32" name="Suora yhdysviiva 731">
                <a:extLst>
                  <a:ext uri="{FF2B5EF4-FFF2-40B4-BE49-F238E27FC236}">
                    <a16:creationId xmlns:a16="http://schemas.microsoft.com/office/drawing/2014/main" id="{665B4332-4643-4837-BE29-2FEAC6434C0D}"/>
                  </a:ext>
                </a:extLst>
              </p:cNvPr>
              <p:cNvCxnSpPr>
                <a:cxnSpLocks/>
              </p:cNvCxnSpPr>
              <p:nvPr/>
            </p:nvCxnSpPr>
            <p:spPr>
              <a:xfrm flipH="1">
                <a:off x="5952315" y="4513878"/>
                <a:ext cx="1076348" cy="1954906"/>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33" name="Suora yhdysviiva 732">
                <a:extLst>
                  <a:ext uri="{FF2B5EF4-FFF2-40B4-BE49-F238E27FC236}">
                    <a16:creationId xmlns:a16="http://schemas.microsoft.com/office/drawing/2014/main" id="{D1C175CD-C44F-41B0-8EE8-8D879E7612A3}"/>
                  </a:ext>
                </a:extLst>
              </p:cNvPr>
              <p:cNvCxnSpPr>
                <a:cxnSpLocks/>
              </p:cNvCxnSpPr>
              <p:nvPr/>
            </p:nvCxnSpPr>
            <p:spPr>
              <a:xfrm flipH="1">
                <a:off x="6246962" y="4513878"/>
                <a:ext cx="781701" cy="2073726"/>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34" name="Suora yhdysviiva 733">
                <a:extLst>
                  <a:ext uri="{FF2B5EF4-FFF2-40B4-BE49-F238E27FC236}">
                    <a16:creationId xmlns:a16="http://schemas.microsoft.com/office/drawing/2014/main" id="{B2E71427-05E0-4B05-8045-6F5D6CC65B28}"/>
                  </a:ext>
                </a:extLst>
              </p:cNvPr>
              <p:cNvCxnSpPr>
                <a:cxnSpLocks/>
              </p:cNvCxnSpPr>
              <p:nvPr/>
            </p:nvCxnSpPr>
            <p:spPr>
              <a:xfrm flipH="1">
                <a:off x="6441061" y="4513878"/>
                <a:ext cx="587602" cy="2073726"/>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35" name="Suora yhdysviiva 734">
                <a:extLst>
                  <a:ext uri="{FF2B5EF4-FFF2-40B4-BE49-F238E27FC236}">
                    <a16:creationId xmlns:a16="http://schemas.microsoft.com/office/drawing/2014/main" id="{37F4B4DB-C92E-424C-858E-D47400E491FC}"/>
                  </a:ext>
                </a:extLst>
              </p:cNvPr>
              <p:cNvCxnSpPr>
                <a:cxnSpLocks/>
              </p:cNvCxnSpPr>
              <p:nvPr/>
            </p:nvCxnSpPr>
            <p:spPr>
              <a:xfrm flipH="1">
                <a:off x="5700862" y="4513878"/>
                <a:ext cx="1327801" cy="2032843"/>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cxnSp>
          <p:nvCxnSpPr>
            <p:cNvPr id="445" name="Suora yhdysviiva 444">
              <a:extLst>
                <a:ext uri="{FF2B5EF4-FFF2-40B4-BE49-F238E27FC236}">
                  <a16:creationId xmlns:a16="http://schemas.microsoft.com/office/drawing/2014/main" id="{ADD48E6F-147D-4FD3-BB40-7CB8794A753F}"/>
                </a:ext>
              </a:extLst>
            </p:cNvPr>
            <p:cNvCxnSpPr>
              <a:cxnSpLocks/>
              <a:stCxn id="345" idx="3"/>
              <a:endCxn id="440" idx="0"/>
            </p:cNvCxnSpPr>
            <p:nvPr/>
          </p:nvCxnSpPr>
          <p:spPr>
            <a:xfrm flipH="1">
              <a:off x="8168211" y="2522578"/>
              <a:ext cx="178775" cy="1483097"/>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6" name="Suora yhdysviiva 445">
              <a:extLst>
                <a:ext uri="{FF2B5EF4-FFF2-40B4-BE49-F238E27FC236}">
                  <a16:creationId xmlns:a16="http://schemas.microsoft.com/office/drawing/2014/main" id="{AC47B02E-5794-452E-AF56-C5B632F59F6B}"/>
                </a:ext>
              </a:extLst>
            </p:cNvPr>
            <p:cNvCxnSpPr>
              <a:cxnSpLocks/>
              <a:stCxn id="345" idx="3"/>
            </p:cNvCxnSpPr>
            <p:nvPr/>
          </p:nvCxnSpPr>
          <p:spPr>
            <a:xfrm>
              <a:off x="8346986" y="2522578"/>
              <a:ext cx="54778" cy="173376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7" name="Suora yhdysviiva 446">
              <a:extLst>
                <a:ext uri="{FF2B5EF4-FFF2-40B4-BE49-F238E27FC236}">
                  <a16:creationId xmlns:a16="http://schemas.microsoft.com/office/drawing/2014/main" id="{3FD245F8-9BB3-4943-B5DE-95DDCA516A7F}"/>
                </a:ext>
              </a:extLst>
            </p:cNvPr>
            <p:cNvCxnSpPr>
              <a:cxnSpLocks/>
              <a:stCxn id="345" idx="3"/>
              <a:endCxn id="442" idx="0"/>
            </p:cNvCxnSpPr>
            <p:nvPr/>
          </p:nvCxnSpPr>
          <p:spPr>
            <a:xfrm>
              <a:off x="8346986" y="2522578"/>
              <a:ext cx="123149" cy="1479155"/>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448" name="Tasakylkinen kolmio 447">
              <a:extLst>
                <a:ext uri="{FF2B5EF4-FFF2-40B4-BE49-F238E27FC236}">
                  <a16:creationId xmlns:a16="http://schemas.microsoft.com/office/drawing/2014/main" id="{647E8DF8-59B3-4340-8EEC-97FCA9FBD237}"/>
                </a:ext>
              </a:extLst>
            </p:cNvPr>
            <p:cNvSpPr/>
            <p:nvPr/>
          </p:nvSpPr>
          <p:spPr>
            <a:xfrm>
              <a:off x="7915526" y="3893825"/>
              <a:ext cx="167339" cy="160285"/>
            </a:xfrm>
            <a:prstGeom prst="triangle">
              <a:avLst>
                <a:gd name="adj" fmla="val 50000"/>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white"/>
                  </a:solidFill>
                  <a:effectLst/>
                  <a:uLnTx/>
                  <a:uFillTx/>
                  <a:latin typeface="Tw Cen MT" panose="020B0602020104020603"/>
                  <a:ea typeface="+mn-ea"/>
                  <a:cs typeface="+mn-cs"/>
                </a:rPr>
                <a:t>S</a:t>
              </a:r>
            </a:p>
          </p:txBody>
        </p:sp>
        <p:sp>
          <p:nvSpPr>
            <p:cNvPr id="449" name="Tasakylkinen kolmio 448">
              <a:extLst>
                <a:ext uri="{FF2B5EF4-FFF2-40B4-BE49-F238E27FC236}">
                  <a16:creationId xmlns:a16="http://schemas.microsoft.com/office/drawing/2014/main" id="{69EB1F96-ED7B-45C5-9F50-6B0F8B737D25}"/>
                </a:ext>
              </a:extLst>
            </p:cNvPr>
            <p:cNvSpPr/>
            <p:nvPr/>
          </p:nvSpPr>
          <p:spPr>
            <a:xfrm>
              <a:off x="7958475" y="4125114"/>
              <a:ext cx="167339" cy="160285"/>
            </a:xfrm>
            <a:prstGeom prs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white"/>
                  </a:solidFill>
                  <a:effectLst/>
                  <a:uLnTx/>
                  <a:uFillTx/>
                  <a:latin typeface="Tw Cen MT" panose="020B0602020104020603"/>
                  <a:ea typeface="+mn-ea"/>
                  <a:cs typeface="+mn-cs"/>
                </a:rPr>
                <a:t>A</a:t>
              </a:r>
            </a:p>
          </p:txBody>
        </p:sp>
        <p:grpSp>
          <p:nvGrpSpPr>
            <p:cNvPr id="450" name="Ryhmä 449">
              <a:extLst>
                <a:ext uri="{FF2B5EF4-FFF2-40B4-BE49-F238E27FC236}">
                  <a16:creationId xmlns:a16="http://schemas.microsoft.com/office/drawing/2014/main" id="{2BA06ECF-6A77-4940-9601-A10ACDE6EA5E}"/>
                </a:ext>
              </a:extLst>
            </p:cNvPr>
            <p:cNvGrpSpPr/>
            <p:nvPr/>
          </p:nvGrpSpPr>
          <p:grpSpPr>
            <a:xfrm rot="20002628">
              <a:off x="7836360" y="4133233"/>
              <a:ext cx="1210699" cy="2590847"/>
              <a:chOff x="5952315" y="4348464"/>
              <a:chExt cx="1076348" cy="2239140"/>
            </a:xfrm>
          </p:grpSpPr>
          <p:cxnSp>
            <p:nvCxnSpPr>
              <p:cNvPr id="726" name="Suora yhdysviiva 725">
                <a:extLst>
                  <a:ext uri="{FF2B5EF4-FFF2-40B4-BE49-F238E27FC236}">
                    <a16:creationId xmlns:a16="http://schemas.microsoft.com/office/drawing/2014/main" id="{1ECF1810-D286-4728-9109-51FF35FB3321}"/>
                  </a:ext>
                </a:extLst>
              </p:cNvPr>
              <p:cNvCxnSpPr>
                <a:cxnSpLocks/>
              </p:cNvCxnSpPr>
              <p:nvPr/>
            </p:nvCxnSpPr>
            <p:spPr>
              <a:xfrm flipH="1">
                <a:off x="6087254" y="4525104"/>
                <a:ext cx="926176" cy="2062500"/>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27" name="Suora yhdysviiva 726">
                <a:extLst>
                  <a:ext uri="{FF2B5EF4-FFF2-40B4-BE49-F238E27FC236}">
                    <a16:creationId xmlns:a16="http://schemas.microsoft.com/office/drawing/2014/main" id="{391155D6-5579-4EB1-8437-D70D666F2CA6}"/>
                  </a:ext>
                </a:extLst>
              </p:cNvPr>
              <p:cNvCxnSpPr>
                <a:cxnSpLocks/>
              </p:cNvCxnSpPr>
              <p:nvPr/>
            </p:nvCxnSpPr>
            <p:spPr>
              <a:xfrm flipH="1">
                <a:off x="5952315" y="4513878"/>
                <a:ext cx="1076348" cy="1954906"/>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28" name="Suora yhdysviiva 727">
                <a:extLst>
                  <a:ext uri="{FF2B5EF4-FFF2-40B4-BE49-F238E27FC236}">
                    <a16:creationId xmlns:a16="http://schemas.microsoft.com/office/drawing/2014/main" id="{FC3A0A63-BFCD-46F0-B0C7-72FD0EFBC5CC}"/>
                  </a:ext>
                </a:extLst>
              </p:cNvPr>
              <p:cNvCxnSpPr>
                <a:cxnSpLocks/>
              </p:cNvCxnSpPr>
              <p:nvPr/>
            </p:nvCxnSpPr>
            <p:spPr>
              <a:xfrm flipH="1">
                <a:off x="6246962" y="4513878"/>
                <a:ext cx="781701" cy="2073726"/>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29" name="Suora yhdysviiva 728">
                <a:extLst>
                  <a:ext uri="{FF2B5EF4-FFF2-40B4-BE49-F238E27FC236}">
                    <a16:creationId xmlns:a16="http://schemas.microsoft.com/office/drawing/2014/main" id="{6ED2F420-3533-4C29-901A-790F3C63A5CF}"/>
                  </a:ext>
                </a:extLst>
              </p:cNvPr>
              <p:cNvCxnSpPr>
                <a:cxnSpLocks/>
              </p:cNvCxnSpPr>
              <p:nvPr/>
            </p:nvCxnSpPr>
            <p:spPr>
              <a:xfrm flipH="1">
                <a:off x="6441061" y="4513878"/>
                <a:ext cx="587602" cy="2073726"/>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30" name="Suora yhdysviiva 729">
                <a:extLst>
                  <a:ext uri="{FF2B5EF4-FFF2-40B4-BE49-F238E27FC236}">
                    <a16:creationId xmlns:a16="http://schemas.microsoft.com/office/drawing/2014/main" id="{20385AD6-78C0-4AB5-A26F-8CBDDE21ACAD}"/>
                  </a:ext>
                </a:extLst>
              </p:cNvPr>
              <p:cNvCxnSpPr>
                <a:cxnSpLocks/>
                <a:stCxn id="442" idx="3"/>
              </p:cNvCxnSpPr>
              <p:nvPr/>
            </p:nvCxnSpPr>
            <p:spPr>
              <a:xfrm rot="1597372" flipH="1">
                <a:off x="6357057" y="4348464"/>
                <a:ext cx="186407" cy="2100437"/>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cxnSp>
          <p:nvCxnSpPr>
            <p:cNvPr id="456" name="Suora yhdysviiva 455">
              <a:extLst>
                <a:ext uri="{FF2B5EF4-FFF2-40B4-BE49-F238E27FC236}">
                  <a16:creationId xmlns:a16="http://schemas.microsoft.com/office/drawing/2014/main" id="{651ADAB3-F395-4E60-9CBD-E714D03790DC}"/>
                </a:ext>
              </a:extLst>
            </p:cNvPr>
            <p:cNvCxnSpPr>
              <a:cxnSpLocks/>
              <a:stCxn id="344" idx="3"/>
              <a:endCxn id="679" idx="0"/>
            </p:cNvCxnSpPr>
            <p:nvPr/>
          </p:nvCxnSpPr>
          <p:spPr>
            <a:xfrm flipH="1">
              <a:off x="7846164" y="3055012"/>
              <a:ext cx="192243" cy="1048479"/>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7" name="Suora yhdysviiva 456">
              <a:extLst>
                <a:ext uri="{FF2B5EF4-FFF2-40B4-BE49-F238E27FC236}">
                  <a16:creationId xmlns:a16="http://schemas.microsoft.com/office/drawing/2014/main" id="{91769444-299A-4BC9-99AD-6747ACB2E724}"/>
                </a:ext>
              </a:extLst>
            </p:cNvPr>
            <p:cNvCxnSpPr>
              <a:cxnSpLocks/>
              <a:stCxn id="344" idx="3"/>
              <a:endCxn id="448" idx="0"/>
            </p:cNvCxnSpPr>
            <p:nvPr/>
          </p:nvCxnSpPr>
          <p:spPr>
            <a:xfrm flipH="1">
              <a:off x="7999196" y="3055012"/>
              <a:ext cx="39211" cy="838813"/>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2" name="Suora yhdysviiva 461">
              <a:extLst>
                <a:ext uri="{FF2B5EF4-FFF2-40B4-BE49-F238E27FC236}">
                  <a16:creationId xmlns:a16="http://schemas.microsoft.com/office/drawing/2014/main" id="{A1B13F23-06D3-47CA-9711-711C3BA30E9F}"/>
                </a:ext>
              </a:extLst>
            </p:cNvPr>
            <p:cNvCxnSpPr>
              <a:cxnSpLocks/>
              <a:stCxn id="344" idx="3"/>
              <a:endCxn id="449" idx="0"/>
            </p:cNvCxnSpPr>
            <p:nvPr/>
          </p:nvCxnSpPr>
          <p:spPr>
            <a:xfrm>
              <a:off x="8038407" y="3055012"/>
              <a:ext cx="3738" cy="1070102"/>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nvGrpSpPr>
            <p:cNvPr id="466" name="Ryhmä 465">
              <a:extLst>
                <a:ext uri="{FF2B5EF4-FFF2-40B4-BE49-F238E27FC236}">
                  <a16:creationId xmlns:a16="http://schemas.microsoft.com/office/drawing/2014/main" id="{F2B7B411-280E-485E-BBF5-00AA009AD426}"/>
                </a:ext>
              </a:extLst>
            </p:cNvPr>
            <p:cNvGrpSpPr/>
            <p:nvPr/>
          </p:nvGrpSpPr>
          <p:grpSpPr>
            <a:xfrm>
              <a:off x="6280392" y="4154481"/>
              <a:ext cx="1187565" cy="2509441"/>
              <a:chOff x="6447605" y="4127841"/>
              <a:chExt cx="1187565" cy="2509441"/>
            </a:xfrm>
          </p:grpSpPr>
          <p:grpSp>
            <p:nvGrpSpPr>
              <p:cNvPr id="720" name="Ryhmä 719">
                <a:extLst>
                  <a:ext uri="{FF2B5EF4-FFF2-40B4-BE49-F238E27FC236}">
                    <a16:creationId xmlns:a16="http://schemas.microsoft.com/office/drawing/2014/main" id="{ADF54947-F624-4048-ABFD-D0B0EA562144}"/>
                  </a:ext>
                </a:extLst>
              </p:cNvPr>
              <p:cNvGrpSpPr/>
              <p:nvPr/>
            </p:nvGrpSpPr>
            <p:grpSpPr>
              <a:xfrm rot="20553415">
                <a:off x="6447605" y="4383777"/>
                <a:ext cx="1187565" cy="2253505"/>
                <a:chOff x="5952315" y="4513878"/>
                <a:chExt cx="1076348" cy="2073726"/>
              </a:xfrm>
            </p:grpSpPr>
            <p:cxnSp>
              <p:nvCxnSpPr>
                <p:cNvPr id="722" name="Suora yhdysviiva 721">
                  <a:extLst>
                    <a:ext uri="{FF2B5EF4-FFF2-40B4-BE49-F238E27FC236}">
                      <a16:creationId xmlns:a16="http://schemas.microsoft.com/office/drawing/2014/main" id="{01051DDD-7C87-4DA7-8D7C-CC0983161D4D}"/>
                    </a:ext>
                  </a:extLst>
                </p:cNvPr>
                <p:cNvCxnSpPr>
                  <a:cxnSpLocks/>
                </p:cNvCxnSpPr>
                <p:nvPr/>
              </p:nvCxnSpPr>
              <p:spPr>
                <a:xfrm flipH="1">
                  <a:off x="6087254" y="4525104"/>
                  <a:ext cx="926176" cy="2062500"/>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23" name="Suora yhdysviiva 722">
                  <a:extLst>
                    <a:ext uri="{FF2B5EF4-FFF2-40B4-BE49-F238E27FC236}">
                      <a16:creationId xmlns:a16="http://schemas.microsoft.com/office/drawing/2014/main" id="{1FDDB4BD-CDE6-44EB-9C7F-4ED59B229ABC}"/>
                    </a:ext>
                  </a:extLst>
                </p:cNvPr>
                <p:cNvCxnSpPr>
                  <a:cxnSpLocks/>
                </p:cNvCxnSpPr>
                <p:nvPr/>
              </p:nvCxnSpPr>
              <p:spPr>
                <a:xfrm flipH="1">
                  <a:off x="5952315" y="4513878"/>
                  <a:ext cx="1076348" cy="1954906"/>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24" name="Suora yhdysviiva 723">
                  <a:extLst>
                    <a:ext uri="{FF2B5EF4-FFF2-40B4-BE49-F238E27FC236}">
                      <a16:creationId xmlns:a16="http://schemas.microsoft.com/office/drawing/2014/main" id="{AB452C65-1E46-41C7-84B1-E929086156CB}"/>
                    </a:ext>
                  </a:extLst>
                </p:cNvPr>
                <p:cNvCxnSpPr>
                  <a:cxnSpLocks/>
                </p:cNvCxnSpPr>
                <p:nvPr/>
              </p:nvCxnSpPr>
              <p:spPr>
                <a:xfrm flipH="1">
                  <a:off x="6601778" y="4513878"/>
                  <a:ext cx="426885" cy="2031445"/>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25" name="Suora yhdysviiva 724">
                  <a:extLst>
                    <a:ext uri="{FF2B5EF4-FFF2-40B4-BE49-F238E27FC236}">
                      <a16:creationId xmlns:a16="http://schemas.microsoft.com/office/drawing/2014/main" id="{F234A5BB-E7FA-4161-B2FE-EB5FDF99BF20}"/>
                    </a:ext>
                  </a:extLst>
                </p:cNvPr>
                <p:cNvCxnSpPr>
                  <a:cxnSpLocks/>
                </p:cNvCxnSpPr>
                <p:nvPr/>
              </p:nvCxnSpPr>
              <p:spPr>
                <a:xfrm flipH="1">
                  <a:off x="6246962" y="4513878"/>
                  <a:ext cx="781701" cy="2073726"/>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721" name="Tasakylkinen kolmio 720">
                <a:extLst>
                  <a:ext uri="{FF2B5EF4-FFF2-40B4-BE49-F238E27FC236}">
                    <a16:creationId xmlns:a16="http://schemas.microsoft.com/office/drawing/2014/main" id="{C202EA78-7C0E-4DEA-A1E0-45298B19AE35}"/>
                  </a:ext>
                </a:extLst>
              </p:cNvPr>
              <p:cNvSpPr/>
              <p:nvPr/>
            </p:nvSpPr>
            <p:spPr>
              <a:xfrm>
                <a:off x="7174114" y="4127841"/>
                <a:ext cx="167339" cy="160285"/>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white"/>
                    </a:solidFill>
                    <a:effectLst/>
                    <a:uLnTx/>
                    <a:uFillTx/>
                    <a:latin typeface="Tw Cen MT" panose="020B0602020104020603"/>
                    <a:ea typeface="+mn-ea"/>
                    <a:cs typeface="+mn-cs"/>
                  </a:rPr>
                  <a:t>S</a:t>
                </a:r>
              </a:p>
            </p:txBody>
          </p:sp>
        </p:grpSp>
        <p:cxnSp>
          <p:nvCxnSpPr>
            <p:cNvPr id="471" name="Suora yhdysviiva 470">
              <a:extLst>
                <a:ext uri="{FF2B5EF4-FFF2-40B4-BE49-F238E27FC236}">
                  <a16:creationId xmlns:a16="http://schemas.microsoft.com/office/drawing/2014/main" id="{E1FE71EE-CEFA-4E55-828B-74D238DCD3A5}"/>
                </a:ext>
              </a:extLst>
            </p:cNvPr>
            <p:cNvCxnSpPr>
              <a:cxnSpLocks/>
              <a:stCxn id="341" idx="3"/>
              <a:endCxn id="576" idx="0"/>
            </p:cNvCxnSpPr>
            <p:nvPr/>
          </p:nvCxnSpPr>
          <p:spPr>
            <a:xfrm flipH="1">
              <a:off x="6941334" y="3004322"/>
              <a:ext cx="129700" cy="1075386"/>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4" name="Suora yhdysviiva 473">
              <a:extLst>
                <a:ext uri="{FF2B5EF4-FFF2-40B4-BE49-F238E27FC236}">
                  <a16:creationId xmlns:a16="http://schemas.microsoft.com/office/drawing/2014/main" id="{9B54C82B-0E35-43B2-9063-B187DCB45E21}"/>
                </a:ext>
              </a:extLst>
            </p:cNvPr>
            <p:cNvCxnSpPr>
              <a:cxnSpLocks/>
              <a:stCxn id="341" idx="3"/>
              <a:endCxn id="721" idx="0"/>
            </p:cNvCxnSpPr>
            <p:nvPr/>
          </p:nvCxnSpPr>
          <p:spPr>
            <a:xfrm>
              <a:off x="7071034" y="3004322"/>
              <a:ext cx="19537" cy="1150159"/>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5" name="Suora yhdysviiva 474">
              <a:extLst>
                <a:ext uri="{FF2B5EF4-FFF2-40B4-BE49-F238E27FC236}">
                  <a16:creationId xmlns:a16="http://schemas.microsoft.com/office/drawing/2014/main" id="{1F3A2787-7ADB-4374-83F5-CD5FAAD1404B}"/>
                </a:ext>
              </a:extLst>
            </p:cNvPr>
            <p:cNvCxnSpPr>
              <a:cxnSpLocks/>
              <a:stCxn id="341" idx="3"/>
              <a:endCxn id="558" idx="0"/>
            </p:cNvCxnSpPr>
            <p:nvPr/>
          </p:nvCxnSpPr>
          <p:spPr>
            <a:xfrm>
              <a:off x="7071034" y="3004322"/>
              <a:ext cx="160843" cy="1009065"/>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nvGrpSpPr>
            <p:cNvPr id="478" name="Ryhmä 477">
              <a:extLst>
                <a:ext uri="{FF2B5EF4-FFF2-40B4-BE49-F238E27FC236}">
                  <a16:creationId xmlns:a16="http://schemas.microsoft.com/office/drawing/2014/main" id="{6DDFB80A-9638-4976-BEE9-E0CD48D3C147}"/>
                </a:ext>
              </a:extLst>
            </p:cNvPr>
            <p:cNvGrpSpPr/>
            <p:nvPr/>
          </p:nvGrpSpPr>
          <p:grpSpPr>
            <a:xfrm>
              <a:off x="6025191" y="4115299"/>
              <a:ext cx="957962" cy="2444978"/>
              <a:chOff x="6128192" y="4132291"/>
              <a:chExt cx="957962" cy="2444978"/>
            </a:xfrm>
          </p:grpSpPr>
          <p:grpSp>
            <p:nvGrpSpPr>
              <p:cNvPr id="714" name="Ryhmä 713">
                <a:extLst>
                  <a:ext uri="{FF2B5EF4-FFF2-40B4-BE49-F238E27FC236}">
                    <a16:creationId xmlns:a16="http://schemas.microsoft.com/office/drawing/2014/main" id="{A649EF03-4CAD-4CA6-AA64-CDE8D1236518}"/>
                  </a:ext>
                </a:extLst>
              </p:cNvPr>
              <p:cNvGrpSpPr/>
              <p:nvPr/>
            </p:nvGrpSpPr>
            <p:grpSpPr>
              <a:xfrm rot="20553415">
                <a:off x="6128192" y="4388355"/>
                <a:ext cx="957962" cy="2188914"/>
                <a:chOff x="6087254" y="4513878"/>
                <a:chExt cx="941409" cy="2073726"/>
              </a:xfrm>
            </p:grpSpPr>
            <p:cxnSp>
              <p:nvCxnSpPr>
                <p:cNvPr id="716" name="Suora yhdysviiva 715">
                  <a:extLst>
                    <a:ext uri="{FF2B5EF4-FFF2-40B4-BE49-F238E27FC236}">
                      <a16:creationId xmlns:a16="http://schemas.microsoft.com/office/drawing/2014/main" id="{5E7F696C-A2B4-421C-AF61-F4EA5F2E9542}"/>
                    </a:ext>
                  </a:extLst>
                </p:cNvPr>
                <p:cNvCxnSpPr>
                  <a:cxnSpLocks/>
                </p:cNvCxnSpPr>
                <p:nvPr/>
              </p:nvCxnSpPr>
              <p:spPr>
                <a:xfrm flipH="1">
                  <a:off x="6087254" y="4525104"/>
                  <a:ext cx="926176" cy="2062500"/>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17" name="Suora yhdysviiva 716">
                  <a:extLst>
                    <a:ext uri="{FF2B5EF4-FFF2-40B4-BE49-F238E27FC236}">
                      <a16:creationId xmlns:a16="http://schemas.microsoft.com/office/drawing/2014/main" id="{75B85139-E51F-4BB4-AEB3-A7639639CA58}"/>
                    </a:ext>
                  </a:extLst>
                </p:cNvPr>
                <p:cNvCxnSpPr>
                  <a:cxnSpLocks/>
                </p:cNvCxnSpPr>
                <p:nvPr/>
              </p:nvCxnSpPr>
              <p:spPr>
                <a:xfrm flipH="1">
                  <a:off x="6601778" y="4513878"/>
                  <a:ext cx="426885" cy="2031445"/>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18" name="Suora yhdysviiva 717">
                  <a:extLst>
                    <a:ext uri="{FF2B5EF4-FFF2-40B4-BE49-F238E27FC236}">
                      <a16:creationId xmlns:a16="http://schemas.microsoft.com/office/drawing/2014/main" id="{211C5AF3-1625-4B6A-ADB7-C965E2289B0A}"/>
                    </a:ext>
                  </a:extLst>
                </p:cNvPr>
                <p:cNvCxnSpPr>
                  <a:cxnSpLocks/>
                </p:cNvCxnSpPr>
                <p:nvPr/>
              </p:nvCxnSpPr>
              <p:spPr>
                <a:xfrm flipH="1">
                  <a:off x="6246962" y="4513878"/>
                  <a:ext cx="781701" cy="2073726"/>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19" name="Suora yhdysviiva 718">
                  <a:extLst>
                    <a:ext uri="{FF2B5EF4-FFF2-40B4-BE49-F238E27FC236}">
                      <a16:creationId xmlns:a16="http://schemas.microsoft.com/office/drawing/2014/main" id="{678F805F-344F-45E2-9DA8-F1370B30D15F}"/>
                    </a:ext>
                  </a:extLst>
                </p:cNvPr>
                <p:cNvCxnSpPr>
                  <a:cxnSpLocks/>
                </p:cNvCxnSpPr>
                <p:nvPr/>
              </p:nvCxnSpPr>
              <p:spPr>
                <a:xfrm flipH="1">
                  <a:off x="6441061" y="4513878"/>
                  <a:ext cx="587602" cy="2073726"/>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715" name="Tasakylkinen kolmio 714">
                <a:extLst>
                  <a:ext uri="{FF2B5EF4-FFF2-40B4-BE49-F238E27FC236}">
                    <a16:creationId xmlns:a16="http://schemas.microsoft.com/office/drawing/2014/main" id="{A09DF2C6-0382-4838-8EBB-3E744F368C65}"/>
                  </a:ext>
                </a:extLst>
              </p:cNvPr>
              <p:cNvSpPr/>
              <p:nvPr/>
            </p:nvSpPr>
            <p:spPr>
              <a:xfrm>
                <a:off x="6648241" y="4132291"/>
                <a:ext cx="167339" cy="160285"/>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white"/>
                    </a:solidFill>
                    <a:effectLst/>
                    <a:uLnTx/>
                    <a:uFillTx/>
                    <a:latin typeface="Tw Cen MT" panose="020B0602020104020603"/>
                    <a:ea typeface="+mn-ea"/>
                    <a:cs typeface="+mn-cs"/>
                  </a:rPr>
                  <a:t>S</a:t>
                </a:r>
              </a:p>
            </p:txBody>
          </p:sp>
        </p:grpSp>
        <p:grpSp>
          <p:nvGrpSpPr>
            <p:cNvPr id="479" name="Ryhmä 478">
              <a:extLst>
                <a:ext uri="{FF2B5EF4-FFF2-40B4-BE49-F238E27FC236}">
                  <a16:creationId xmlns:a16="http://schemas.microsoft.com/office/drawing/2014/main" id="{803C4BB8-42D8-4564-8746-30D11F350CEC}"/>
                </a:ext>
              </a:extLst>
            </p:cNvPr>
            <p:cNvGrpSpPr/>
            <p:nvPr/>
          </p:nvGrpSpPr>
          <p:grpSpPr>
            <a:xfrm>
              <a:off x="5445166" y="4060721"/>
              <a:ext cx="1982169" cy="2844303"/>
              <a:chOff x="5534356" y="4051597"/>
              <a:chExt cx="1982169" cy="2844303"/>
            </a:xfrm>
          </p:grpSpPr>
          <p:sp>
            <p:nvSpPr>
              <p:cNvPr id="707" name="Tasakylkinen kolmio 706">
                <a:extLst>
                  <a:ext uri="{FF2B5EF4-FFF2-40B4-BE49-F238E27FC236}">
                    <a16:creationId xmlns:a16="http://schemas.microsoft.com/office/drawing/2014/main" id="{36020732-C709-494D-9B06-0FC3344165D6}"/>
                  </a:ext>
                </a:extLst>
              </p:cNvPr>
              <p:cNvSpPr/>
              <p:nvPr/>
            </p:nvSpPr>
            <p:spPr>
              <a:xfrm>
                <a:off x="6473614" y="4051597"/>
                <a:ext cx="167339" cy="16028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white"/>
                    </a:solidFill>
                    <a:effectLst/>
                    <a:uLnTx/>
                    <a:uFillTx/>
                    <a:latin typeface="Tw Cen MT" panose="020B0602020104020603"/>
                    <a:ea typeface="+mn-ea"/>
                    <a:cs typeface="+mn-cs"/>
                  </a:rPr>
                  <a:t>K</a:t>
                </a:r>
              </a:p>
            </p:txBody>
          </p:sp>
          <p:grpSp>
            <p:nvGrpSpPr>
              <p:cNvPr id="708" name="Ryhmä 707">
                <a:extLst>
                  <a:ext uri="{FF2B5EF4-FFF2-40B4-BE49-F238E27FC236}">
                    <a16:creationId xmlns:a16="http://schemas.microsoft.com/office/drawing/2014/main" id="{F66806E9-2876-491F-B758-1243538A616F}"/>
                  </a:ext>
                </a:extLst>
              </p:cNvPr>
              <p:cNvGrpSpPr/>
              <p:nvPr/>
            </p:nvGrpSpPr>
            <p:grpSpPr>
              <a:xfrm rot="2685352">
                <a:off x="5534356" y="4348881"/>
                <a:ext cx="1982169" cy="2547019"/>
                <a:chOff x="3093037" y="7563604"/>
                <a:chExt cx="2423422" cy="3014718"/>
              </a:xfrm>
            </p:grpSpPr>
            <p:cxnSp>
              <p:nvCxnSpPr>
                <p:cNvPr id="709" name="Suora yhdysviiva 708">
                  <a:extLst>
                    <a:ext uri="{FF2B5EF4-FFF2-40B4-BE49-F238E27FC236}">
                      <a16:creationId xmlns:a16="http://schemas.microsoft.com/office/drawing/2014/main" id="{2707B507-7BA1-47B4-9E91-0B0DD2042685}"/>
                    </a:ext>
                  </a:extLst>
                </p:cNvPr>
                <p:cNvCxnSpPr>
                  <a:cxnSpLocks/>
                  <a:stCxn id="707" idx="3"/>
                </p:cNvCxnSpPr>
                <p:nvPr/>
              </p:nvCxnSpPr>
              <p:spPr>
                <a:xfrm>
                  <a:off x="3093039" y="7852511"/>
                  <a:ext cx="1773958" cy="1954906"/>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10" name="Suora yhdysviiva 709">
                  <a:extLst>
                    <a:ext uri="{FF2B5EF4-FFF2-40B4-BE49-F238E27FC236}">
                      <a16:creationId xmlns:a16="http://schemas.microsoft.com/office/drawing/2014/main" id="{1083C0CC-0829-4700-BEBA-979D0392AC7F}"/>
                    </a:ext>
                  </a:extLst>
                </p:cNvPr>
                <p:cNvCxnSpPr>
                  <a:cxnSpLocks/>
                  <a:stCxn id="707" idx="3"/>
                </p:cNvCxnSpPr>
                <p:nvPr/>
              </p:nvCxnSpPr>
              <p:spPr>
                <a:xfrm>
                  <a:off x="3093038" y="7852510"/>
                  <a:ext cx="2423421" cy="2031446"/>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11" name="Suora yhdysviiva 710">
                  <a:extLst>
                    <a:ext uri="{FF2B5EF4-FFF2-40B4-BE49-F238E27FC236}">
                      <a16:creationId xmlns:a16="http://schemas.microsoft.com/office/drawing/2014/main" id="{A2E23BE2-C21D-462A-AD10-6572E0F7F1D0}"/>
                    </a:ext>
                  </a:extLst>
                </p:cNvPr>
                <p:cNvCxnSpPr>
                  <a:cxnSpLocks/>
                  <a:stCxn id="707" idx="3"/>
                </p:cNvCxnSpPr>
                <p:nvPr/>
              </p:nvCxnSpPr>
              <p:spPr>
                <a:xfrm>
                  <a:off x="3093039" y="7852510"/>
                  <a:ext cx="2068605" cy="2073727"/>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12" name="Suora yhdysviiva 711">
                  <a:extLst>
                    <a:ext uri="{FF2B5EF4-FFF2-40B4-BE49-F238E27FC236}">
                      <a16:creationId xmlns:a16="http://schemas.microsoft.com/office/drawing/2014/main" id="{45FE1E8D-685B-461A-A66C-5CE9FE3C7C20}"/>
                    </a:ext>
                  </a:extLst>
                </p:cNvPr>
                <p:cNvCxnSpPr>
                  <a:cxnSpLocks/>
                  <a:stCxn id="707" idx="3"/>
                </p:cNvCxnSpPr>
                <p:nvPr/>
              </p:nvCxnSpPr>
              <p:spPr>
                <a:xfrm>
                  <a:off x="3093037" y="7852511"/>
                  <a:ext cx="2262705" cy="2073727"/>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13" name="Suora yhdysviiva 712">
                  <a:extLst>
                    <a:ext uri="{FF2B5EF4-FFF2-40B4-BE49-F238E27FC236}">
                      <a16:creationId xmlns:a16="http://schemas.microsoft.com/office/drawing/2014/main" id="{D7FC14AD-BD78-4631-9A5E-60BC3A3C928F}"/>
                    </a:ext>
                  </a:extLst>
                </p:cNvPr>
                <p:cNvCxnSpPr>
                  <a:cxnSpLocks/>
                  <a:stCxn id="707" idx="3"/>
                </p:cNvCxnSpPr>
                <p:nvPr/>
              </p:nvCxnSpPr>
              <p:spPr>
                <a:xfrm rot="18914648" flipH="1">
                  <a:off x="3858999" y="7563604"/>
                  <a:ext cx="415720" cy="3014718"/>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cxnSp>
          <p:nvCxnSpPr>
            <p:cNvPr id="480" name="Suora yhdysviiva 479">
              <a:extLst>
                <a:ext uri="{FF2B5EF4-FFF2-40B4-BE49-F238E27FC236}">
                  <a16:creationId xmlns:a16="http://schemas.microsoft.com/office/drawing/2014/main" id="{D77E61F9-BD4B-4B86-8171-9CC045A122FF}"/>
                </a:ext>
              </a:extLst>
            </p:cNvPr>
            <p:cNvCxnSpPr>
              <a:cxnSpLocks/>
              <a:stCxn id="329" idx="3"/>
              <a:endCxn id="707" idx="0"/>
            </p:cNvCxnSpPr>
            <p:nvPr/>
          </p:nvCxnSpPr>
          <p:spPr>
            <a:xfrm flipH="1">
              <a:off x="6468094" y="3458075"/>
              <a:ext cx="317782" cy="602646"/>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1" name="Suora yhdysviiva 480">
              <a:extLst>
                <a:ext uri="{FF2B5EF4-FFF2-40B4-BE49-F238E27FC236}">
                  <a16:creationId xmlns:a16="http://schemas.microsoft.com/office/drawing/2014/main" id="{7899245E-40B4-47C6-B93D-038123011921}"/>
                </a:ext>
              </a:extLst>
            </p:cNvPr>
            <p:cNvCxnSpPr>
              <a:cxnSpLocks/>
              <a:stCxn id="329" idx="3"/>
              <a:endCxn id="715" idx="0"/>
            </p:cNvCxnSpPr>
            <p:nvPr/>
          </p:nvCxnSpPr>
          <p:spPr>
            <a:xfrm flipH="1">
              <a:off x="6628910" y="3458075"/>
              <a:ext cx="156966" cy="657224"/>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2" name="Suora yhdysviiva 481">
              <a:extLst>
                <a:ext uri="{FF2B5EF4-FFF2-40B4-BE49-F238E27FC236}">
                  <a16:creationId xmlns:a16="http://schemas.microsoft.com/office/drawing/2014/main" id="{BE2234DE-0582-4533-A3E4-30A85B41AF33}"/>
                </a:ext>
              </a:extLst>
            </p:cNvPr>
            <p:cNvCxnSpPr>
              <a:cxnSpLocks/>
              <a:stCxn id="329" idx="3"/>
              <a:endCxn id="582" idx="0"/>
            </p:cNvCxnSpPr>
            <p:nvPr/>
          </p:nvCxnSpPr>
          <p:spPr>
            <a:xfrm flipH="1">
              <a:off x="6773654" y="3458075"/>
              <a:ext cx="12222" cy="567677"/>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nvGrpSpPr>
            <p:cNvPr id="483" name="Ryhmä 482">
              <a:extLst>
                <a:ext uri="{FF2B5EF4-FFF2-40B4-BE49-F238E27FC236}">
                  <a16:creationId xmlns:a16="http://schemas.microsoft.com/office/drawing/2014/main" id="{4A0CB165-A449-4C9D-A41E-9186E9CD5E14}"/>
                </a:ext>
              </a:extLst>
            </p:cNvPr>
            <p:cNvGrpSpPr/>
            <p:nvPr/>
          </p:nvGrpSpPr>
          <p:grpSpPr>
            <a:xfrm>
              <a:off x="6694062" y="4133776"/>
              <a:ext cx="1521991" cy="2651898"/>
              <a:chOff x="6710645" y="4134685"/>
              <a:chExt cx="1521991" cy="2651898"/>
            </a:xfrm>
          </p:grpSpPr>
          <p:grpSp>
            <p:nvGrpSpPr>
              <p:cNvPr id="701" name="Ryhmä 700">
                <a:extLst>
                  <a:ext uri="{FF2B5EF4-FFF2-40B4-BE49-F238E27FC236}">
                    <a16:creationId xmlns:a16="http://schemas.microsoft.com/office/drawing/2014/main" id="{3B9EA07C-E327-4E66-9B16-106F80DA78DF}"/>
                  </a:ext>
                </a:extLst>
              </p:cNvPr>
              <p:cNvGrpSpPr/>
              <p:nvPr/>
            </p:nvGrpSpPr>
            <p:grpSpPr>
              <a:xfrm rot="19758454">
                <a:off x="6710645" y="4474725"/>
                <a:ext cx="1521991" cy="2311858"/>
                <a:chOff x="5952315" y="4467486"/>
                <a:chExt cx="1076348" cy="2362632"/>
              </a:xfrm>
            </p:grpSpPr>
            <p:cxnSp>
              <p:nvCxnSpPr>
                <p:cNvPr id="703" name="Suora yhdysviiva 702">
                  <a:extLst>
                    <a:ext uri="{FF2B5EF4-FFF2-40B4-BE49-F238E27FC236}">
                      <a16:creationId xmlns:a16="http://schemas.microsoft.com/office/drawing/2014/main" id="{96B10649-6C5C-4F00-B646-A624F84F4362}"/>
                    </a:ext>
                  </a:extLst>
                </p:cNvPr>
                <p:cNvCxnSpPr>
                  <a:cxnSpLocks/>
                </p:cNvCxnSpPr>
                <p:nvPr/>
              </p:nvCxnSpPr>
              <p:spPr>
                <a:xfrm flipH="1">
                  <a:off x="6087254" y="4525104"/>
                  <a:ext cx="926176" cy="2062500"/>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04" name="Suora yhdysviiva 703">
                  <a:extLst>
                    <a:ext uri="{FF2B5EF4-FFF2-40B4-BE49-F238E27FC236}">
                      <a16:creationId xmlns:a16="http://schemas.microsoft.com/office/drawing/2014/main" id="{21E08CA8-9F8B-466C-B5F9-755281E49027}"/>
                    </a:ext>
                  </a:extLst>
                </p:cNvPr>
                <p:cNvCxnSpPr>
                  <a:cxnSpLocks/>
                </p:cNvCxnSpPr>
                <p:nvPr/>
              </p:nvCxnSpPr>
              <p:spPr>
                <a:xfrm flipH="1">
                  <a:off x="5952315" y="4513878"/>
                  <a:ext cx="1076348" cy="1954906"/>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05" name="Suora yhdysviiva 704">
                  <a:extLst>
                    <a:ext uri="{FF2B5EF4-FFF2-40B4-BE49-F238E27FC236}">
                      <a16:creationId xmlns:a16="http://schemas.microsoft.com/office/drawing/2014/main" id="{110ADEED-C123-4AB2-BDA2-4D306DFE34B7}"/>
                    </a:ext>
                  </a:extLst>
                </p:cNvPr>
                <p:cNvCxnSpPr>
                  <a:cxnSpLocks/>
                </p:cNvCxnSpPr>
                <p:nvPr/>
              </p:nvCxnSpPr>
              <p:spPr>
                <a:xfrm rot="1841546">
                  <a:off x="6588786" y="4467486"/>
                  <a:ext cx="322901" cy="2362632"/>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06" name="Suora yhdysviiva 705">
                  <a:extLst>
                    <a:ext uri="{FF2B5EF4-FFF2-40B4-BE49-F238E27FC236}">
                      <a16:creationId xmlns:a16="http://schemas.microsoft.com/office/drawing/2014/main" id="{53B40520-BF70-423A-A3B7-A8692042E250}"/>
                    </a:ext>
                  </a:extLst>
                </p:cNvPr>
                <p:cNvCxnSpPr>
                  <a:cxnSpLocks/>
                </p:cNvCxnSpPr>
                <p:nvPr/>
              </p:nvCxnSpPr>
              <p:spPr>
                <a:xfrm flipH="1">
                  <a:off x="6246962" y="4513878"/>
                  <a:ext cx="781701" cy="2073726"/>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702" name="Tasakylkinen kolmio 701">
                <a:extLst>
                  <a:ext uri="{FF2B5EF4-FFF2-40B4-BE49-F238E27FC236}">
                    <a16:creationId xmlns:a16="http://schemas.microsoft.com/office/drawing/2014/main" id="{8277EB5D-41EF-4629-968A-39620F5C21B3}"/>
                  </a:ext>
                </a:extLst>
              </p:cNvPr>
              <p:cNvSpPr/>
              <p:nvPr/>
            </p:nvSpPr>
            <p:spPr>
              <a:xfrm>
                <a:off x="7474830" y="4134685"/>
                <a:ext cx="167339" cy="160285"/>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white"/>
                    </a:solidFill>
                    <a:effectLst/>
                    <a:uLnTx/>
                    <a:uFillTx/>
                    <a:latin typeface="Tw Cen MT" panose="020B0602020104020603"/>
                    <a:ea typeface="+mn-ea"/>
                    <a:cs typeface="+mn-cs"/>
                  </a:rPr>
                  <a:t>S</a:t>
                </a:r>
              </a:p>
            </p:txBody>
          </p:sp>
        </p:grpSp>
        <p:cxnSp>
          <p:nvCxnSpPr>
            <p:cNvPr id="484" name="Suora yhdysviiva 483">
              <a:extLst>
                <a:ext uri="{FF2B5EF4-FFF2-40B4-BE49-F238E27FC236}">
                  <a16:creationId xmlns:a16="http://schemas.microsoft.com/office/drawing/2014/main" id="{7633C422-E374-4057-8654-6CD4C64CC2C3}"/>
                </a:ext>
              </a:extLst>
            </p:cNvPr>
            <p:cNvCxnSpPr>
              <a:cxnSpLocks/>
              <a:endCxn id="565" idx="0"/>
            </p:cNvCxnSpPr>
            <p:nvPr/>
          </p:nvCxnSpPr>
          <p:spPr>
            <a:xfrm flipH="1">
              <a:off x="7419059" y="2803012"/>
              <a:ext cx="214782" cy="1191675"/>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5" name="Suora yhdysviiva 484">
              <a:extLst>
                <a:ext uri="{FF2B5EF4-FFF2-40B4-BE49-F238E27FC236}">
                  <a16:creationId xmlns:a16="http://schemas.microsoft.com/office/drawing/2014/main" id="{35EFF1A2-0DEE-4A7F-B827-4B78E35BF34D}"/>
                </a:ext>
              </a:extLst>
            </p:cNvPr>
            <p:cNvCxnSpPr>
              <a:cxnSpLocks/>
              <a:endCxn id="553" idx="0"/>
            </p:cNvCxnSpPr>
            <p:nvPr/>
          </p:nvCxnSpPr>
          <p:spPr>
            <a:xfrm>
              <a:off x="7536600" y="2759124"/>
              <a:ext cx="153437" cy="1276201"/>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nvGrpSpPr>
            <p:cNvPr id="486" name="Ryhmä 485">
              <a:extLst>
                <a:ext uri="{FF2B5EF4-FFF2-40B4-BE49-F238E27FC236}">
                  <a16:creationId xmlns:a16="http://schemas.microsoft.com/office/drawing/2014/main" id="{0F3E8343-A48D-443E-8E08-50B6E8427B85}"/>
                </a:ext>
              </a:extLst>
            </p:cNvPr>
            <p:cNvGrpSpPr/>
            <p:nvPr/>
          </p:nvGrpSpPr>
          <p:grpSpPr>
            <a:xfrm>
              <a:off x="5383081" y="4090189"/>
              <a:ext cx="1076348" cy="2356516"/>
              <a:chOff x="5462543" y="4086221"/>
              <a:chExt cx="1076348" cy="2356516"/>
            </a:xfrm>
          </p:grpSpPr>
          <p:grpSp>
            <p:nvGrpSpPr>
              <p:cNvPr id="695" name="Ryhmä 694">
                <a:extLst>
                  <a:ext uri="{FF2B5EF4-FFF2-40B4-BE49-F238E27FC236}">
                    <a16:creationId xmlns:a16="http://schemas.microsoft.com/office/drawing/2014/main" id="{F0C9A480-F129-4A26-9933-6BAC1B2FB474}"/>
                  </a:ext>
                </a:extLst>
              </p:cNvPr>
              <p:cNvGrpSpPr/>
              <p:nvPr/>
            </p:nvGrpSpPr>
            <p:grpSpPr>
              <a:xfrm rot="20553415">
                <a:off x="5462543" y="4369011"/>
                <a:ext cx="1076348" cy="2073726"/>
                <a:chOff x="5952315" y="4513878"/>
                <a:chExt cx="1076348" cy="2073726"/>
              </a:xfrm>
            </p:grpSpPr>
            <p:cxnSp>
              <p:nvCxnSpPr>
                <p:cNvPr id="697" name="Suora yhdysviiva 696">
                  <a:extLst>
                    <a:ext uri="{FF2B5EF4-FFF2-40B4-BE49-F238E27FC236}">
                      <a16:creationId xmlns:a16="http://schemas.microsoft.com/office/drawing/2014/main" id="{7089D6AC-C8AD-4DA4-8D3F-2E6EF2EADB5E}"/>
                    </a:ext>
                  </a:extLst>
                </p:cNvPr>
                <p:cNvCxnSpPr>
                  <a:cxnSpLocks/>
                </p:cNvCxnSpPr>
                <p:nvPr/>
              </p:nvCxnSpPr>
              <p:spPr>
                <a:xfrm flipH="1">
                  <a:off x="6087254" y="4525104"/>
                  <a:ext cx="926176" cy="2062500"/>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98" name="Suora yhdysviiva 697">
                  <a:extLst>
                    <a:ext uri="{FF2B5EF4-FFF2-40B4-BE49-F238E27FC236}">
                      <a16:creationId xmlns:a16="http://schemas.microsoft.com/office/drawing/2014/main" id="{0A511DB1-6C19-40CC-B661-2B01D7E79A64}"/>
                    </a:ext>
                  </a:extLst>
                </p:cNvPr>
                <p:cNvCxnSpPr>
                  <a:cxnSpLocks/>
                </p:cNvCxnSpPr>
                <p:nvPr/>
              </p:nvCxnSpPr>
              <p:spPr>
                <a:xfrm flipH="1">
                  <a:off x="5952315" y="4513878"/>
                  <a:ext cx="1076348" cy="1954906"/>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99" name="Suora yhdysviiva 698">
                  <a:extLst>
                    <a:ext uri="{FF2B5EF4-FFF2-40B4-BE49-F238E27FC236}">
                      <a16:creationId xmlns:a16="http://schemas.microsoft.com/office/drawing/2014/main" id="{9817EE5C-3D21-471E-A5E1-49135431664E}"/>
                    </a:ext>
                  </a:extLst>
                </p:cNvPr>
                <p:cNvCxnSpPr>
                  <a:cxnSpLocks/>
                </p:cNvCxnSpPr>
                <p:nvPr/>
              </p:nvCxnSpPr>
              <p:spPr>
                <a:xfrm flipH="1">
                  <a:off x="6601778" y="4513878"/>
                  <a:ext cx="426885" cy="2031445"/>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00" name="Suora yhdysviiva 699">
                  <a:extLst>
                    <a:ext uri="{FF2B5EF4-FFF2-40B4-BE49-F238E27FC236}">
                      <a16:creationId xmlns:a16="http://schemas.microsoft.com/office/drawing/2014/main" id="{09571654-48A3-4195-89C7-E74BE5C20DD4}"/>
                    </a:ext>
                  </a:extLst>
                </p:cNvPr>
                <p:cNvCxnSpPr>
                  <a:cxnSpLocks/>
                </p:cNvCxnSpPr>
                <p:nvPr/>
              </p:nvCxnSpPr>
              <p:spPr>
                <a:xfrm flipH="1">
                  <a:off x="6246962" y="4513878"/>
                  <a:ext cx="781701" cy="2073726"/>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696" name="Tasakylkinen kolmio 695">
                <a:extLst>
                  <a:ext uri="{FF2B5EF4-FFF2-40B4-BE49-F238E27FC236}">
                    <a16:creationId xmlns:a16="http://schemas.microsoft.com/office/drawing/2014/main" id="{9D0819DE-B0E3-4844-AB42-68EBD775D287}"/>
                  </a:ext>
                </a:extLst>
              </p:cNvPr>
              <p:cNvSpPr/>
              <p:nvPr/>
            </p:nvSpPr>
            <p:spPr>
              <a:xfrm>
                <a:off x="6131636" y="4086221"/>
                <a:ext cx="167339" cy="160285"/>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white"/>
                    </a:solidFill>
                    <a:effectLst/>
                    <a:uLnTx/>
                    <a:uFillTx/>
                    <a:latin typeface="Tw Cen MT" panose="020B0602020104020603"/>
                    <a:ea typeface="+mn-ea"/>
                    <a:cs typeface="+mn-cs"/>
                  </a:rPr>
                  <a:t>S</a:t>
                </a:r>
              </a:p>
            </p:txBody>
          </p:sp>
        </p:grpSp>
        <p:grpSp>
          <p:nvGrpSpPr>
            <p:cNvPr id="487" name="Ryhmä 486">
              <a:extLst>
                <a:ext uri="{FF2B5EF4-FFF2-40B4-BE49-F238E27FC236}">
                  <a16:creationId xmlns:a16="http://schemas.microsoft.com/office/drawing/2014/main" id="{72607617-641F-494A-86D2-37925FA1C684}"/>
                </a:ext>
              </a:extLst>
            </p:cNvPr>
            <p:cNvGrpSpPr/>
            <p:nvPr/>
          </p:nvGrpSpPr>
          <p:grpSpPr>
            <a:xfrm>
              <a:off x="5470611" y="3986532"/>
              <a:ext cx="1440034" cy="2579570"/>
              <a:chOff x="5546106" y="3990910"/>
              <a:chExt cx="1440034" cy="2579570"/>
            </a:xfrm>
          </p:grpSpPr>
          <p:sp>
            <p:nvSpPr>
              <p:cNvPr id="689" name="Tasakylkinen kolmio 688">
                <a:extLst>
                  <a:ext uri="{FF2B5EF4-FFF2-40B4-BE49-F238E27FC236}">
                    <a16:creationId xmlns:a16="http://schemas.microsoft.com/office/drawing/2014/main" id="{9D74477D-E772-4332-97A4-BB2D0F88A061}"/>
                  </a:ext>
                </a:extLst>
              </p:cNvPr>
              <p:cNvSpPr/>
              <p:nvPr/>
            </p:nvSpPr>
            <p:spPr>
              <a:xfrm>
                <a:off x="6282598" y="3990910"/>
                <a:ext cx="167339" cy="160285"/>
              </a:xfrm>
              <a:prstGeom prs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white"/>
                    </a:solidFill>
                    <a:effectLst/>
                    <a:uLnTx/>
                    <a:uFillTx/>
                    <a:latin typeface="Tw Cen MT" panose="020B0602020104020603"/>
                    <a:ea typeface="+mn-ea"/>
                    <a:cs typeface="+mn-cs"/>
                  </a:rPr>
                  <a:t>A</a:t>
                </a:r>
              </a:p>
            </p:txBody>
          </p:sp>
          <p:grpSp>
            <p:nvGrpSpPr>
              <p:cNvPr id="690" name="Ryhmä 689">
                <a:extLst>
                  <a:ext uri="{FF2B5EF4-FFF2-40B4-BE49-F238E27FC236}">
                    <a16:creationId xmlns:a16="http://schemas.microsoft.com/office/drawing/2014/main" id="{BA0A0456-144D-4A63-BD00-606EAF449628}"/>
                  </a:ext>
                </a:extLst>
              </p:cNvPr>
              <p:cNvGrpSpPr/>
              <p:nvPr/>
            </p:nvGrpSpPr>
            <p:grpSpPr>
              <a:xfrm rot="19892067">
                <a:off x="5546106" y="4380739"/>
                <a:ext cx="1440034" cy="2189741"/>
                <a:chOff x="5700862" y="4513878"/>
                <a:chExt cx="1327801" cy="2073726"/>
              </a:xfrm>
            </p:grpSpPr>
            <p:cxnSp>
              <p:nvCxnSpPr>
                <p:cNvPr id="691" name="Suora yhdysviiva 690">
                  <a:extLst>
                    <a:ext uri="{FF2B5EF4-FFF2-40B4-BE49-F238E27FC236}">
                      <a16:creationId xmlns:a16="http://schemas.microsoft.com/office/drawing/2014/main" id="{4121A621-F532-410D-B516-89A7E1B8B874}"/>
                    </a:ext>
                  </a:extLst>
                </p:cNvPr>
                <p:cNvCxnSpPr>
                  <a:cxnSpLocks/>
                </p:cNvCxnSpPr>
                <p:nvPr/>
              </p:nvCxnSpPr>
              <p:spPr>
                <a:xfrm flipH="1">
                  <a:off x="6087254" y="4525104"/>
                  <a:ext cx="926176" cy="2062500"/>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92" name="Suora yhdysviiva 691">
                  <a:extLst>
                    <a:ext uri="{FF2B5EF4-FFF2-40B4-BE49-F238E27FC236}">
                      <a16:creationId xmlns:a16="http://schemas.microsoft.com/office/drawing/2014/main" id="{18327517-4269-4298-909E-E8B83F8A13F0}"/>
                    </a:ext>
                  </a:extLst>
                </p:cNvPr>
                <p:cNvCxnSpPr>
                  <a:cxnSpLocks/>
                </p:cNvCxnSpPr>
                <p:nvPr/>
              </p:nvCxnSpPr>
              <p:spPr>
                <a:xfrm flipH="1">
                  <a:off x="5952315" y="4513878"/>
                  <a:ext cx="1076348" cy="1954906"/>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93" name="Suora yhdysviiva 692">
                  <a:extLst>
                    <a:ext uri="{FF2B5EF4-FFF2-40B4-BE49-F238E27FC236}">
                      <a16:creationId xmlns:a16="http://schemas.microsoft.com/office/drawing/2014/main" id="{9DF5DC28-D7C2-40AC-9634-7C1607270EEC}"/>
                    </a:ext>
                  </a:extLst>
                </p:cNvPr>
                <p:cNvCxnSpPr>
                  <a:cxnSpLocks/>
                </p:cNvCxnSpPr>
                <p:nvPr/>
              </p:nvCxnSpPr>
              <p:spPr>
                <a:xfrm flipH="1">
                  <a:off x="6246962" y="4513878"/>
                  <a:ext cx="781701" cy="2073726"/>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94" name="Suora yhdysviiva 693">
                  <a:extLst>
                    <a:ext uri="{FF2B5EF4-FFF2-40B4-BE49-F238E27FC236}">
                      <a16:creationId xmlns:a16="http://schemas.microsoft.com/office/drawing/2014/main" id="{E811C934-4B48-4A1F-A78C-83B99E05C66D}"/>
                    </a:ext>
                  </a:extLst>
                </p:cNvPr>
                <p:cNvCxnSpPr>
                  <a:cxnSpLocks/>
                </p:cNvCxnSpPr>
                <p:nvPr/>
              </p:nvCxnSpPr>
              <p:spPr>
                <a:xfrm flipH="1">
                  <a:off x="5700862" y="4513878"/>
                  <a:ext cx="1327801" cy="2032843"/>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cxnSp>
          <p:nvCxnSpPr>
            <p:cNvPr id="488" name="Suora yhdysviiva 487">
              <a:extLst>
                <a:ext uri="{FF2B5EF4-FFF2-40B4-BE49-F238E27FC236}">
                  <a16:creationId xmlns:a16="http://schemas.microsoft.com/office/drawing/2014/main" id="{6BB0CB9D-1499-448A-8629-B806578BE9B3}"/>
                </a:ext>
              </a:extLst>
            </p:cNvPr>
            <p:cNvCxnSpPr>
              <a:cxnSpLocks/>
              <a:stCxn id="330" idx="3"/>
              <a:endCxn id="625" idx="0"/>
            </p:cNvCxnSpPr>
            <p:nvPr/>
          </p:nvCxnSpPr>
          <p:spPr>
            <a:xfrm flipH="1">
              <a:off x="5996923" y="3196286"/>
              <a:ext cx="300581" cy="757765"/>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9" name="Suora yhdysviiva 488">
              <a:extLst>
                <a:ext uri="{FF2B5EF4-FFF2-40B4-BE49-F238E27FC236}">
                  <a16:creationId xmlns:a16="http://schemas.microsoft.com/office/drawing/2014/main" id="{009527BC-F2C9-4603-B448-196CA240F650}"/>
                </a:ext>
              </a:extLst>
            </p:cNvPr>
            <p:cNvCxnSpPr>
              <a:cxnSpLocks/>
              <a:stCxn id="330" idx="3"/>
              <a:endCxn id="696" idx="0"/>
            </p:cNvCxnSpPr>
            <p:nvPr/>
          </p:nvCxnSpPr>
          <p:spPr>
            <a:xfrm flipH="1">
              <a:off x="6135844" y="3196286"/>
              <a:ext cx="161660" cy="893903"/>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0" name="Suora yhdysviiva 489">
              <a:extLst>
                <a:ext uri="{FF2B5EF4-FFF2-40B4-BE49-F238E27FC236}">
                  <a16:creationId xmlns:a16="http://schemas.microsoft.com/office/drawing/2014/main" id="{321D4906-CF78-414D-93D1-B660316355A6}"/>
                </a:ext>
              </a:extLst>
            </p:cNvPr>
            <p:cNvCxnSpPr>
              <a:cxnSpLocks/>
              <a:stCxn id="330" idx="3"/>
              <a:endCxn id="689" idx="0"/>
            </p:cNvCxnSpPr>
            <p:nvPr/>
          </p:nvCxnSpPr>
          <p:spPr>
            <a:xfrm flipH="1">
              <a:off x="6290773" y="3196286"/>
              <a:ext cx="6731" cy="790246"/>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1" name="Suora yhdysviiva 490">
              <a:extLst>
                <a:ext uri="{FF2B5EF4-FFF2-40B4-BE49-F238E27FC236}">
                  <a16:creationId xmlns:a16="http://schemas.microsoft.com/office/drawing/2014/main" id="{880C543F-5B37-4BCA-A589-0C421211FC36}"/>
                </a:ext>
              </a:extLst>
            </p:cNvPr>
            <p:cNvCxnSpPr>
              <a:cxnSpLocks/>
              <a:stCxn id="321" idx="3"/>
            </p:cNvCxnSpPr>
            <p:nvPr/>
          </p:nvCxnSpPr>
          <p:spPr>
            <a:xfrm flipH="1">
              <a:off x="3554430" y="1856718"/>
              <a:ext cx="192192" cy="11352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2" name="Suora yhdysviiva 491">
              <a:extLst>
                <a:ext uri="{FF2B5EF4-FFF2-40B4-BE49-F238E27FC236}">
                  <a16:creationId xmlns:a16="http://schemas.microsoft.com/office/drawing/2014/main" id="{873C5277-53E3-4068-9482-FA85A8C3D8D6}"/>
                </a:ext>
              </a:extLst>
            </p:cNvPr>
            <p:cNvCxnSpPr>
              <a:cxnSpLocks/>
            </p:cNvCxnSpPr>
            <p:nvPr/>
          </p:nvCxnSpPr>
          <p:spPr>
            <a:xfrm flipH="1">
              <a:off x="3853817" y="1961867"/>
              <a:ext cx="155071" cy="45795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3" name="Suora yhdysviiva 492">
              <a:extLst>
                <a:ext uri="{FF2B5EF4-FFF2-40B4-BE49-F238E27FC236}">
                  <a16:creationId xmlns:a16="http://schemas.microsoft.com/office/drawing/2014/main" id="{7496F668-B5FA-4C7D-8902-D1954A9D176D}"/>
                </a:ext>
              </a:extLst>
            </p:cNvPr>
            <p:cNvCxnSpPr>
              <a:cxnSpLocks/>
              <a:stCxn id="321" idx="4"/>
              <a:endCxn id="326" idx="0"/>
            </p:cNvCxnSpPr>
            <p:nvPr/>
          </p:nvCxnSpPr>
          <p:spPr>
            <a:xfrm>
              <a:off x="4114276" y="1972774"/>
              <a:ext cx="141430" cy="22905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4" name="Suora yhdysviiva 493">
              <a:extLst>
                <a:ext uri="{FF2B5EF4-FFF2-40B4-BE49-F238E27FC236}">
                  <a16:creationId xmlns:a16="http://schemas.microsoft.com/office/drawing/2014/main" id="{B9402D96-447A-49B6-A8DB-42864D666EA1}"/>
                </a:ext>
              </a:extLst>
            </p:cNvPr>
            <p:cNvCxnSpPr>
              <a:cxnSpLocks/>
              <a:stCxn id="322" idx="4"/>
              <a:endCxn id="347" idx="5"/>
            </p:cNvCxnSpPr>
            <p:nvPr/>
          </p:nvCxnSpPr>
          <p:spPr>
            <a:xfrm flipH="1">
              <a:off x="4948353" y="2275285"/>
              <a:ext cx="320005" cy="33354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5" name="Suora yhdysviiva 494">
              <a:extLst>
                <a:ext uri="{FF2B5EF4-FFF2-40B4-BE49-F238E27FC236}">
                  <a16:creationId xmlns:a16="http://schemas.microsoft.com/office/drawing/2014/main" id="{134A7CA0-7C00-4049-B12A-75EA99CCE4F3}"/>
                </a:ext>
              </a:extLst>
            </p:cNvPr>
            <p:cNvCxnSpPr>
              <a:cxnSpLocks/>
              <a:stCxn id="322" idx="4"/>
              <a:endCxn id="327" idx="0"/>
            </p:cNvCxnSpPr>
            <p:nvPr/>
          </p:nvCxnSpPr>
          <p:spPr>
            <a:xfrm flipH="1">
              <a:off x="5044757" y="2275285"/>
              <a:ext cx="223601" cy="57756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6" name="Suora yhdysviiva 495">
              <a:extLst>
                <a:ext uri="{FF2B5EF4-FFF2-40B4-BE49-F238E27FC236}">
                  <a16:creationId xmlns:a16="http://schemas.microsoft.com/office/drawing/2014/main" id="{B7EF3804-DC5C-4E12-9F6E-78B7816E5C41}"/>
                </a:ext>
              </a:extLst>
            </p:cNvPr>
            <p:cNvCxnSpPr>
              <a:cxnSpLocks/>
              <a:stCxn id="322" idx="4"/>
            </p:cNvCxnSpPr>
            <p:nvPr/>
          </p:nvCxnSpPr>
          <p:spPr>
            <a:xfrm>
              <a:off x="5268358" y="2275285"/>
              <a:ext cx="385103" cy="51616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7" name="Suora yhdysviiva 496">
              <a:extLst>
                <a:ext uri="{FF2B5EF4-FFF2-40B4-BE49-F238E27FC236}">
                  <a16:creationId xmlns:a16="http://schemas.microsoft.com/office/drawing/2014/main" id="{1B761A17-D114-4A19-BAD1-E92059D0A18F}"/>
                </a:ext>
              </a:extLst>
            </p:cNvPr>
            <p:cNvCxnSpPr>
              <a:cxnSpLocks/>
              <a:endCxn id="330" idx="0"/>
            </p:cNvCxnSpPr>
            <p:nvPr/>
          </p:nvCxnSpPr>
          <p:spPr>
            <a:xfrm flipH="1">
              <a:off x="6297504" y="2296398"/>
              <a:ext cx="376436" cy="53055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8" name="Suora yhdysviiva 497">
              <a:extLst>
                <a:ext uri="{FF2B5EF4-FFF2-40B4-BE49-F238E27FC236}">
                  <a16:creationId xmlns:a16="http://schemas.microsoft.com/office/drawing/2014/main" id="{AEAB34FD-319E-4567-9FA6-DFABEED4D417}"/>
                </a:ext>
              </a:extLst>
            </p:cNvPr>
            <p:cNvCxnSpPr>
              <a:cxnSpLocks/>
            </p:cNvCxnSpPr>
            <p:nvPr/>
          </p:nvCxnSpPr>
          <p:spPr>
            <a:xfrm>
              <a:off x="6673940" y="2296398"/>
              <a:ext cx="5346" cy="85245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9" name="Suora yhdysviiva 498">
              <a:extLst>
                <a:ext uri="{FF2B5EF4-FFF2-40B4-BE49-F238E27FC236}">
                  <a16:creationId xmlns:a16="http://schemas.microsoft.com/office/drawing/2014/main" id="{DB6126D9-2E05-4F72-9BA5-971B8206E287}"/>
                </a:ext>
              </a:extLst>
            </p:cNvPr>
            <p:cNvCxnSpPr>
              <a:cxnSpLocks/>
            </p:cNvCxnSpPr>
            <p:nvPr/>
          </p:nvCxnSpPr>
          <p:spPr>
            <a:xfrm>
              <a:off x="6673940" y="2296398"/>
              <a:ext cx="266873" cy="4098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00" name="Suora yhdysviiva 499">
              <a:extLst>
                <a:ext uri="{FF2B5EF4-FFF2-40B4-BE49-F238E27FC236}">
                  <a16:creationId xmlns:a16="http://schemas.microsoft.com/office/drawing/2014/main" id="{7BACD33F-BE18-49F2-BC39-586FCE04C835}"/>
                </a:ext>
              </a:extLst>
            </p:cNvPr>
            <p:cNvCxnSpPr>
              <a:cxnSpLocks/>
              <a:endCxn id="342" idx="0"/>
            </p:cNvCxnSpPr>
            <p:nvPr/>
          </p:nvCxnSpPr>
          <p:spPr>
            <a:xfrm flipH="1">
              <a:off x="7627504" y="1841912"/>
              <a:ext cx="95062" cy="58240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01" name="Suora yhdysviiva 500">
              <a:extLst>
                <a:ext uri="{FF2B5EF4-FFF2-40B4-BE49-F238E27FC236}">
                  <a16:creationId xmlns:a16="http://schemas.microsoft.com/office/drawing/2014/main" id="{697C8BE9-7EDB-426C-9B43-3603F72D1B5B}"/>
                </a:ext>
              </a:extLst>
            </p:cNvPr>
            <p:cNvCxnSpPr>
              <a:cxnSpLocks/>
              <a:endCxn id="344" idx="0"/>
            </p:cNvCxnSpPr>
            <p:nvPr/>
          </p:nvCxnSpPr>
          <p:spPr>
            <a:xfrm>
              <a:off x="7722566" y="1841912"/>
              <a:ext cx="315841" cy="84376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02" name="Suora yhdysviiva 501">
              <a:extLst>
                <a:ext uri="{FF2B5EF4-FFF2-40B4-BE49-F238E27FC236}">
                  <a16:creationId xmlns:a16="http://schemas.microsoft.com/office/drawing/2014/main" id="{38AA0075-6CC0-4977-83BE-EE26BABC808F}"/>
                </a:ext>
              </a:extLst>
            </p:cNvPr>
            <p:cNvCxnSpPr>
              <a:cxnSpLocks/>
            </p:cNvCxnSpPr>
            <p:nvPr/>
          </p:nvCxnSpPr>
          <p:spPr>
            <a:xfrm>
              <a:off x="7722566" y="1841912"/>
              <a:ext cx="475378" cy="35991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08" name="Tekstiruutu 507">
              <a:extLst>
                <a:ext uri="{FF2B5EF4-FFF2-40B4-BE49-F238E27FC236}">
                  <a16:creationId xmlns:a16="http://schemas.microsoft.com/office/drawing/2014/main" id="{2497E3ED-9ED0-48D9-914A-E3A1CA6DE100}"/>
                </a:ext>
              </a:extLst>
            </p:cNvPr>
            <p:cNvSpPr txBox="1"/>
            <p:nvPr/>
          </p:nvSpPr>
          <p:spPr>
            <a:xfrm>
              <a:off x="5068202" y="2405807"/>
              <a:ext cx="16914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prstClr val="black"/>
                  </a:solidFill>
                  <a:effectLst/>
                  <a:uLnTx/>
                  <a:uFillTx/>
                  <a:latin typeface="Tw Cen MT" panose="020B0602020104020603"/>
                  <a:ea typeface="+mn-ea"/>
                  <a:cs typeface="+mn-cs"/>
                </a:rPr>
                <a:t>COMPETENCES</a:t>
              </a:r>
            </a:p>
          </p:txBody>
        </p:sp>
        <p:cxnSp>
          <p:nvCxnSpPr>
            <p:cNvPr id="509" name="Suora yhdysviiva 508">
              <a:extLst>
                <a:ext uri="{FF2B5EF4-FFF2-40B4-BE49-F238E27FC236}">
                  <a16:creationId xmlns:a16="http://schemas.microsoft.com/office/drawing/2014/main" id="{9F7FDE8A-EFBE-44A5-AFAD-942B860C84F6}"/>
                </a:ext>
              </a:extLst>
            </p:cNvPr>
            <p:cNvCxnSpPr>
              <a:cxnSpLocks/>
              <a:stCxn id="342" idx="3"/>
              <a:endCxn id="702" idx="0"/>
            </p:cNvCxnSpPr>
            <p:nvPr/>
          </p:nvCxnSpPr>
          <p:spPr>
            <a:xfrm flipH="1">
              <a:off x="7541917" y="2793647"/>
              <a:ext cx="85587" cy="1340129"/>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514" name="Tekstiruutu 513">
              <a:extLst>
                <a:ext uri="{FF2B5EF4-FFF2-40B4-BE49-F238E27FC236}">
                  <a16:creationId xmlns:a16="http://schemas.microsoft.com/office/drawing/2014/main" id="{BFD5A065-5078-4174-84B2-A7600527DCF3}"/>
                </a:ext>
              </a:extLst>
            </p:cNvPr>
            <p:cNvSpPr txBox="1"/>
            <p:nvPr/>
          </p:nvSpPr>
          <p:spPr>
            <a:xfrm>
              <a:off x="3911326" y="3640530"/>
              <a:ext cx="383359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rgbClr val="FF0000"/>
                  </a:solidFill>
                  <a:effectLst>
                    <a:glow rad="368300">
                      <a:prstClr val="white"/>
                    </a:glow>
                  </a:effectLst>
                  <a:uLnTx/>
                  <a:uFillTx/>
                  <a:latin typeface="Tw Cen MT" panose="020B0602020104020603"/>
                  <a:ea typeface="+mn-ea"/>
                  <a:cs typeface="+mn-cs"/>
                </a:rPr>
                <a:t>KNOWLEDGE</a:t>
              </a:r>
              <a:r>
                <a:rPr kumimoji="0" lang="fi-FI" sz="1800" b="1" i="0" u="none" strike="noStrike" kern="1200" cap="none" spc="0" normalizeH="0" baseline="0" noProof="0">
                  <a:ln>
                    <a:noFill/>
                  </a:ln>
                  <a:solidFill>
                    <a:prstClr val="black"/>
                  </a:solidFill>
                  <a:effectLst>
                    <a:glow rad="368300">
                      <a:prstClr val="white"/>
                    </a:glow>
                  </a:effectLst>
                  <a:uLnTx/>
                  <a:uFillTx/>
                  <a:latin typeface="Tw Cen MT" panose="020B0602020104020603"/>
                  <a:ea typeface="+mn-ea"/>
                  <a:cs typeface="+mn-cs"/>
                </a:rPr>
                <a:t>, </a:t>
              </a:r>
              <a:r>
                <a:rPr kumimoji="0" lang="fi-FI" sz="1800" b="1" i="0" u="none" strike="noStrike" kern="1200" cap="none" spc="0" normalizeH="0" baseline="0" noProof="0">
                  <a:ln>
                    <a:noFill/>
                  </a:ln>
                  <a:solidFill>
                    <a:srgbClr val="92D050"/>
                  </a:solidFill>
                  <a:effectLst>
                    <a:glow rad="368300">
                      <a:prstClr val="white"/>
                    </a:glow>
                  </a:effectLst>
                  <a:uLnTx/>
                  <a:uFillTx/>
                  <a:latin typeface="Tw Cen MT" panose="020B0602020104020603"/>
                  <a:ea typeface="+mn-ea"/>
                  <a:cs typeface="+mn-cs"/>
                </a:rPr>
                <a:t>SKILLS</a:t>
              </a:r>
              <a:r>
                <a:rPr kumimoji="0" lang="fi-FI" sz="1800" b="1" i="0" u="none" strike="noStrike" kern="1200" cap="none" spc="0" normalizeH="0" baseline="0" noProof="0">
                  <a:ln>
                    <a:noFill/>
                  </a:ln>
                  <a:solidFill>
                    <a:prstClr val="black"/>
                  </a:solidFill>
                  <a:effectLst>
                    <a:glow rad="368300">
                      <a:prstClr val="white"/>
                    </a:glow>
                  </a:effectLst>
                  <a:uLnTx/>
                  <a:uFillTx/>
                  <a:latin typeface="Tw Cen MT" panose="020B0602020104020603"/>
                  <a:ea typeface="+mn-ea"/>
                  <a:cs typeface="+mn-cs"/>
                </a:rPr>
                <a:t> AND ATTITUDES</a:t>
              </a:r>
            </a:p>
          </p:txBody>
        </p:sp>
        <p:sp>
          <p:nvSpPr>
            <p:cNvPr id="523" name="Tasakylkinen kolmio 522">
              <a:extLst>
                <a:ext uri="{FF2B5EF4-FFF2-40B4-BE49-F238E27FC236}">
                  <a16:creationId xmlns:a16="http://schemas.microsoft.com/office/drawing/2014/main" id="{30B6188C-1F98-4AE2-A50B-135C0A70B526}"/>
                </a:ext>
              </a:extLst>
            </p:cNvPr>
            <p:cNvSpPr/>
            <p:nvPr/>
          </p:nvSpPr>
          <p:spPr>
            <a:xfrm>
              <a:off x="5418319" y="4076232"/>
              <a:ext cx="167339" cy="16028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white"/>
                  </a:solidFill>
                  <a:effectLst/>
                  <a:uLnTx/>
                  <a:uFillTx/>
                  <a:latin typeface="Tw Cen MT" panose="020B0602020104020603"/>
                  <a:ea typeface="+mn-ea"/>
                  <a:cs typeface="+mn-cs"/>
                </a:rPr>
                <a:t>K</a:t>
              </a:r>
            </a:p>
          </p:txBody>
        </p:sp>
        <p:sp>
          <p:nvSpPr>
            <p:cNvPr id="525" name="Tasakylkinen kolmio 524">
              <a:extLst>
                <a:ext uri="{FF2B5EF4-FFF2-40B4-BE49-F238E27FC236}">
                  <a16:creationId xmlns:a16="http://schemas.microsoft.com/office/drawing/2014/main" id="{F5D35609-56E7-488E-8625-4A481855ED2B}"/>
                </a:ext>
              </a:extLst>
            </p:cNvPr>
            <p:cNvSpPr/>
            <p:nvPr/>
          </p:nvSpPr>
          <p:spPr>
            <a:xfrm>
              <a:off x="5716290" y="4003942"/>
              <a:ext cx="167339" cy="160285"/>
            </a:xfrm>
            <a:prstGeom prs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white"/>
                  </a:solidFill>
                  <a:effectLst/>
                  <a:uLnTx/>
                  <a:uFillTx/>
                  <a:latin typeface="Tw Cen MT" panose="020B0602020104020603"/>
                  <a:ea typeface="+mn-ea"/>
                  <a:cs typeface="+mn-cs"/>
                </a:rPr>
                <a:t>A</a:t>
              </a:r>
            </a:p>
          </p:txBody>
        </p:sp>
        <p:grpSp>
          <p:nvGrpSpPr>
            <p:cNvPr id="530" name="Ryhmä 529">
              <a:extLst>
                <a:ext uri="{FF2B5EF4-FFF2-40B4-BE49-F238E27FC236}">
                  <a16:creationId xmlns:a16="http://schemas.microsoft.com/office/drawing/2014/main" id="{53F5B9BA-6B5C-42B8-885A-AA482026FD72}"/>
                </a:ext>
              </a:extLst>
            </p:cNvPr>
            <p:cNvGrpSpPr/>
            <p:nvPr/>
          </p:nvGrpSpPr>
          <p:grpSpPr>
            <a:xfrm rot="20188703">
              <a:off x="5135882" y="4299220"/>
              <a:ext cx="1192996" cy="2378704"/>
              <a:chOff x="5700862" y="4513878"/>
              <a:chExt cx="1327801" cy="2073726"/>
            </a:xfrm>
          </p:grpSpPr>
          <p:cxnSp>
            <p:nvCxnSpPr>
              <p:cNvPr id="685" name="Suora yhdysviiva 684">
                <a:extLst>
                  <a:ext uri="{FF2B5EF4-FFF2-40B4-BE49-F238E27FC236}">
                    <a16:creationId xmlns:a16="http://schemas.microsoft.com/office/drawing/2014/main" id="{28CEADD4-8E62-483F-A3BD-2B91850C07CF}"/>
                  </a:ext>
                </a:extLst>
              </p:cNvPr>
              <p:cNvCxnSpPr>
                <a:cxnSpLocks/>
              </p:cNvCxnSpPr>
              <p:nvPr/>
            </p:nvCxnSpPr>
            <p:spPr>
              <a:xfrm flipH="1">
                <a:off x="6087254" y="4525104"/>
                <a:ext cx="926176" cy="2062500"/>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86" name="Suora yhdysviiva 685">
                <a:extLst>
                  <a:ext uri="{FF2B5EF4-FFF2-40B4-BE49-F238E27FC236}">
                    <a16:creationId xmlns:a16="http://schemas.microsoft.com/office/drawing/2014/main" id="{9D83E416-3AD0-4B79-852D-54F1350DB7C4}"/>
                  </a:ext>
                </a:extLst>
              </p:cNvPr>
              <p:cNvCxnSpPr>
                <a:cxnSpLocks/>
              </p:cNvCxnSpPr>
              <p:nvPr/>
            </p:nvCxnSpPr>
            <p:spPr>
              <a:xfrm flipH="1">
                <a:off x="5952315" y="4513878"/>
                <a:ext cx="1076348" cy="1954906"/>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87" name="Suora yhdysviiva 686">
                <a:extLst>
                  <a:ext uri="{FF2B5EF4-FFF2-40B4-BE49-F238E27FC236}">
                    <a16:creationId xmlns:a16="http://schemas.microsoft.com/office/drawing/2014/main" id="{65E10AE1-78B8-47EF-89D6-7AA58478682B}"/>
                  </a:ext>
                </a:extLst>
              </p:cNvPr>
              <p:cNvCxnSpPr>
                <a:cxnSpLocks/>
              </p:cNvCxnSpPr>
              <p:nvPr/>
            </p:nvCxnSpPr>
            <p:spPr>
              <a:xfrm flipH="1">
                <a:off x="6246962" y="4513878"/>
                <a:ext cx="781701" cy="2073726"/>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88" name="Suora yhdysviiva 687">
                <a:extLst>
                  <a:ext uri="{FF2B5EF4-FFF2-40B4-BE49-F238E27FC236}">
                    <a16:creationId xmlns:a16="http://schemas.microsoft.com/office/drawing/2014/main" id="{B321C06C-1818-428A-BCF4-C8E054F91B4F}"/>
                  </a:ext>
                </a:extLst>
              </p:cNvPr>
              <p:cNvCxnSpPr>
                <a:cxnSpLocks/>
              </p:cNvCxnSpPr>
              <p:nvPr/>
            </p:nvCxnSpPr>
            <p:spPr>
              <a:xfrm flipH="1">
                <a:off x="5700862" y="4513878"/>
                <a:ext cx="1327801" cy="2032843"/>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531" name="Ryhmä 530">
              <a:extLst>
                <a:ext uri="{FF2B5EF4-FFF2-40B4-BE49-F238E27FC236}">
                  <a16:creationId xmlns:a16="http://schemas.microsoft.com/office/drawing/2014/main" id="{00179490-735E-43F1-8F66-D0E3846F2E98}"/>
                </a:ext>
              </a:extLst>
            </p:cNvPr>
            <p:cNvGrpSpPr/>
            <p:nvPr/>
          </p:nvGrpSpPr>
          <p:grpSpPr>
            <a:xfrm>
              <a:off x="7162559" y="4103495"/>
              <a:ext cx="1276955" cy="2645413"/>
              <a:chOff x="7159455" y="4069031"/>
              <a:chExt cx="1276955" cy="2498998"/>
            </a:xfrm>
          </p:grpSpPr>
          <p:sp>
            <p:nvSpPr>
              <p:cNvPr id="679" name="Tasakylkinen kolmio 678">
                <a:extLst>
                  <a:ext uri="{FF2B5EF4-FFF2-40B4-BE49-F238E27FC236}">
                    <a16:creationId xmlns:a16="http://schemas.microsoft.com/office/drawing/2014/main" id="{00457243-8F40-4EA9-9E5D-33F7177F5DD7}"/>
                  </a:ext>
                </a:extLst>
              </p:cNvPr>
              <p:cNvSpPr/>
              <p:nvPr/>
            </p:nvSpPr>
            <p:spPr>
              <a:xfrm>
                <a:off x="7759390" y="4069031"/>
                <a:ext cx="167339" cy="16028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white"/>
                    </a:solidFill>
                    <a:effectLst/>
                    <a:uLnTx/>
                    <a:uFillTx/>
                    <a:latin typeface="Tw Cen MT" panose="020B0602020104020603"/>
                    <a:ea typeface="+mn-ea"/>
                    <a:cs typeface="+mn-cs"/>
                  </a:rPr>
                  <a:t>K</a:t>
                </a:r>
              </a:p>
            </p:txBody>
          </p:sp>
          <p:grpSp>
            <p:nvGrpSpPr>
              <p:cNvPr id="680" name="Ryhmä 679">
                <a:extLst>
                  <a:ext uri="{FF2B5EF4-FFF2-40B4-BE49-F238E27FC236}">
                    <a16:creationId xmlns:a16="http://schemas.microsoft.com/office/drawing/2014/main" id="{930B8AE2-0A55-4F9D-A4A2-B7DE4E74D83D}"/>
                  </a:ext>
                </a:extLst>
              </p:cNvPr>
              <p:cNvGrpSpPr/>
              <p:nvPr/>
            </p:nvGrpSpPr>
            <p:grpSpPr>
              <a:xfrm rot="3465045">
                <a:off x="6591559" y="4723177"/>
                <a:ext cx="2412748" cy="1276955"/>
                <a:chOff x="2566731" y="9229093"/>
                <a:chExt cx="3503090" cy="2073726"/>
              </a:xfrm>
            </p:grpSpPr>
            <p:cxnSp>
              <p:nvCxnSpPr>
                <p:cNvPr id="681" name="Suora yhdysviiva 680">
                  <a:extLst>
                    <a:ext uri="{FF2B5EF4-FFF2-40B4-BE49-F238E27FC236}">
                      <a16:creationId xmlns:a16="http://schemas.microsoft.com/office/drawing/2014/main" id="{78C31A89-8ABE-49BE-9067-DB08DCC0C070}"/>
                    </a:ext>
                  </a:extLst>
                </p:cNvPr>
                <p:cNvCxnSpPr>
                  <a:cxnSpLocks/>
                </p:cNvCxnSpPr>
                <p:nvPr/>
              </p:nvCxnSpPr>
              <p:spPr>
                <a:xfrm rot="18134955" flipH="1">
                  <a:off x="4223166" y="8723136"/>
                  <a:ext cx="286634" cy="3406676"/>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82" name="Suora yhdysviiva 681">
                  <a:extLst>
                    <a:ext uri="{FF2B5EF4-FFF2-40B4-BE49-F238E27FC236}">
                      <a16:creationId xmlns:a16="http://schemas.microsoft.com/office/drawing/2014/main" id="{8FE8E820-D242-4A89-9185-41A2BDE754DF}"/>
                    </a:ext>
                  </a:extLst>
                </p:cNvPr>
                <p:cNvCxnSpPr>
                  <a:cxnSpLocks/>
                </p:cNvCxnSpPr>
                <p:nvPr/>
              </p:nvCxnSpPr>
              <p:spPr>
                <a:xfrm>
                  <a:off x="2990499" y="9229093"/>
                  <a:ext cx="2918704" cy="2031444"/>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83" name="Suora yhdysviiva 682">
                  <a:extLst>
                    <a:ext uri="{FF2B5EF4-FFF2-40B4-BE49-F238E27FC236}">
                      <a16:creationId xmlns:a16="http://schemas.microsoft.com/office/drawing/2014/main" id="{118ADB9A-0D18-4092-9406-71D172FC8C04}"/>
                    </a:ext>
                  </a:extLst>
                </p:cNvPr>
                <p:cNvCxnSpPr>
                  <a:cxnSpLocks/>
                </p:cNvCxnSpPr>
                <p:nvPr/>
              </p:nvCxnSpPr>
              <p:spPr>
                <a:xfrm>
                  <a:off x="2990501" y="9229093"/>
                  <a:ext cx="2563888" cy="2073726"/>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84" name="Suora yhdysviiva 683">
                  <a:extLst>
                    <a:ext uri="{FF2B5EF4-FFF2-40B4-BE49-F238E27FC236}">
                      <a16:creationId xmlns:a16="http://schemas.microsoft.com/office/drawing/2014/main" id="{19907081-86AC-479D-9DC9-96311F0497A9}"/>
                    </a:ext>
                  </a:extLst>
                </p:cNvPr>
                <p:cNvCxnSpPr>
                  <a:cxnSpLocks/>
                </p:cNvCxnSpPr>
                <p:nvPr/>
              </p:nvCxnSpPr>
              <p:spPr>
                <a:xfrm rot="18134955" flipH="1">
                  <a:off x="4054837" y="8716087"/>
                  <a:ext cx="448258" cy="3424469"/>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grpSp>
          <p:nvGrpSpPr>
            <p:cNvPr id="532" name="Ryhmä 531">
              <a:extLst>
                <a:ext uri="{FF2B5EF4-FFF2-40B4-BE49-F238E27FC236}">
                  <a16:creationId xmlns:a16="http://schemas.microsoft.com/office/drawing/2014/main" id="{6F78E407-E488-4C4C-AC47-FC53E85A13E8}"/>
                </a:ext>
              </a:extLst>
            </p:cNvPr>
            <p:cNvGrpSpPr/>
            <p:nvPr/>
          </p:nvGrpSpPr>
          <p:grpSpPr>
            <a:xfrm rot="20297455">
              <a:off x="3473277" y="3984060"/>
              <a:ext cx="563276" cy="2698693"/>
              <a:chOff x="3065028" y="3076160"/>
              <a:chExt cx="486710" cy="2306733"/>
            </a:xfrm>
          </p:grpSpPr>
          <p:cxnSp>
            <p:nvCxnSpPr>
              <p:cNvPr id="675" name="Suora yhdysviiva 674">
                <a:extLst>
                  <a:ext uri="{FF2B5EF4-FFF2-40B4-BE49-F238E27FC236}">
                    <a16:creationId xmlns:a16="http://schemas.microsoft.com/office/drawing/2014/main" id="{F991B3FD-B510-45EF-B788-3F1CCDAB81C5}"/>
                  </a:ext>
                </a:extLst>
              </p:cNvPr>
              <p:cNvCxnSpPr>
                <a:cxnSpLocks/>
                <a:stCxn id="361" idx="3"/>
              </p:cNvCxnSpPr>
              <p:nvPr/>
            </p:nvCxnSpPr>
            <p:spPr>
              <a:xfrm rot="1302545" flipH="1">
                <a:off x="3065028" y="3076160"/>
                <a:ext cx="225977" cy="2246896"/>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76" name="Suora yhdysviiva 675">
                <a:extLst>
                  <a:ext uri="{FF2B5EF4-FFF2-40B4-BE49-F238E27FC236}">
                    <a16:creationId xmlns:a16="http://schemas.microsoft.com/office/drawing/2014/main" id="{E6A81761-19A5-4669-A482-864A8A6A1EDC}"/>
                  </a:ext>
                </a:extLst>
              </p:cNvPr>
              <p:cNvCxnSpPr>
                <a:cxnSpLocks/>
                <a:stCxn id="361" idx="3"/>
              </p:cNvCxnSpPr>
              <p:nvPr/>
            </p:nvCxnSpPr>
            <p:spPr>
              <a:xfrm rot="1302545">
                <a:off x="3283193" y="3178283"/>
                <a:ext cx="268545" cy="2192067"/>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77" name="Suora yhdysviiva 676">
                <a:extLst>
                  <a:ext uri="{FF2B5EF4-FFF2-40B4-BE49-F238E27FC236}">
                    <a16:creationId xmlns:a16="http://schemas.microsoft.com/office/drawing/2014/main" id="{96AFC399-4D51-40F8-B8C2-9749F35F85F1}"/>
                  </a:ext>
                </a:extLst>
              </p:cNvPr>
              <p:cNvCxnSpPr>
                <a:cxnSpLocks/>
                <a:stCxn id="361" idx="3"/>
              </p:cNvCxnSpPr>
              <p:nvPr/>
            </p:nvCxnSpPr>
            <p:spPr>
              <a:xfrm rot="1302545" flipH="1">
                <a:off x="3195951" y="3110798"/>
                <a:ext cx="94431" cy="2222467"/>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78" name="Suora yhdysviiva 677">
                <a:extLst>
                  <a:ext uri="{FF2B5EF4-FFF2-40B4-BE49-F238E27FC236}">
                    <a16:creationId xmlns:a16="http://schemas.microsoft.com/office/drawing/2014/main" id="{65E2223C-BC48-4E3E-8602-23DF32EC2006}"/>
                  </a:ext>
                </a:extLst>
              </p:cNvPr>
              <p:cNvCxnSpPr>
                <a:cxnSpLocks/>
                <a:stCxn id="361" idx="3"/>
              </p:cNvCxnSpPr>
              <p:nvPr/>
            </p:nvCxnSpPr>
            <p:spPr>
              <a:xfrm rot="1302545">
                <a:off x="3279405" y="3151220"/>
                <a:ext cx="181338" cy="2231673"/>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533" name="Ryhmä 532">
              <a:extLst>
                <a:ext uri="{FF2B5EF4-FFF2-40B4-BE49-F238E27FC236}">
                  <a16:creationId xmlns:a16="http://schemas.microsoft.com/office/drawing/2014/main" id="{044D993F-CA9A-44CC-8A67-12235E7C1C43}"/>
                </a:ext>
              </a:extLst>
            </p:cNvPr>
            <p:cNvGrpSpPr/>
            <p:nvPr/>
          </p:nvGrpSpPr>
          <p:grpSpPr>
            <a:xfrm>
              <a:off x="3014762" y="4129667"/>
              <a:ext cx="784367" cy="2523020"/>
              <a:chOff x="3017369" y="4133969"/>
              <a:chExt cx="784367" cy="2523020"/>
            </a:xfrm>
          </p:grpSpPr>
          <p:grpSp>
            <p:nvGrpSpPr>
              <p:cNvPr id="668" name="Ryhmä 667">
                <a:extLst>
                  <a:ext uri="{FF2B5EF4-FFF2-40B4-BE49-F238E27FC236}">
                    <a16:creationId xmlns:a16="http://schemas.microsoft.com/office/drawing/2014/main" id="{6817B2BB-3639-45F8-95E3-2288C06165A1}"/>
                  </a:ext>
                </a:extLst>
              </p:cNvPr>
              <p:cNvGrpSpPr/>
              <p:nvPr/>
            </p:nvGrpSpPr>
            <p:grpSpPr>
              <a:xfrm rot="20553415">
                <a:off x="3017369" y="4227579"/>
                <a:ext cx="784367" cy="2429410"/>
                <a:chOff x="6246962" y="4414766"/>
                <a:chExt cx="781701" cy="2289913"/>
              </a:xfrm>
            </p:grpSpPr>
            <p:cxnSp>
              <p:nvCxnSpPr>
                <p:cNvPr id="670" name="Suora yhdysviiva 669">
                  <a:extLst>
                    <a:ext uri="{FF2B5EF4-FFF2-40B4-BE49-F238E27FC236}">
                      <a16:creationId xmlns:a16="http://schemas.microsoft.com/office/drawing/2014/main" id="{7C84F1D2-B149-4A78-AF11-A8030472B6CF}"/>
                    </a:ext>
                  </a:extLst>
                </p:cNvPr>
                <p:cNvCxnSpPr>
                  <a:cxnSpLocks/>
                </p:cNvCxnSpPr>
                <p:nvPr/>
              </p:nvCxnSpPr>
              <p:spPr>
                <a:xfrm rot="1046585" flipH="1">
                  <a:off x="6510012" y="4452063"/>
                  <a:ext cx="149894" cy="2252616"/>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71" name="Suora yhdysviiva 670">
                  <a:extLst>
                    <a:ext uri="{FF2B5EF4-FFF2-40B4-BE49-F238E27FC236}">
                      <a16:creationId xmlns:a16="http://schemas.microsoft.com/office/drawing/2014/main" id="{4A4661B3-8F2B-4B21-A73B-E3DD9FD56E06}"/>
                    </a:ext>
                  </a:extLst>
                </p:cNvPr>
                <p:cNvCxnSpPr>
                  <a:cxnSpLocks/>
                </p:cNvCxnSpPr>
                <p:nvPr/>
              </p:nvCxnSpPr>
              <p:spPr>
                <a:xfrm rot="1046585" flipH="1">
                  <a:off x="6345563" y="4414766"/>
                  <a:ext cx="335837" cy="2240082"/>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72" name="Suora yhdysviiva 671">
                  <a:extLst>
                    <a:ext uri="{FF2B5EF4-FFF2-40B4-BE49-F238E27FC236}">
                      <a16:creationId xmlns:a16="http://schemas.microsoft.com/office/drawing/2014/main" id="{EDD84891-EE2A-47E2-8405-0BFC6276995A}"/>
                    </a:ext>
                  </a:extLst>
                </p:cNvPr>
                <p:cNvCxnSpPr>
                  <a:cxnSpLocks/>
                </p:cNvCxnSpPr>
                <p:nvPr/>
              </p:nvCxnSpPr>
              <p:spPr>
                <a:xfrm rot="1046585">
                  <a:off x="6684242" y="4485180"/>
                  <a:ext cx="146627" cy="2152158"/>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73" name="Suora yhdysviiva 672">
                  <a:extLst>
                    <a:ext uri="{FF2B5EF4-FFF2-40B4-BE49-F238E27FC236}">
                      <a16:creationId xmlns:a16="http://schemas.microsoft.com/office/drawing/2014/main" id="{253BD447-35A6-4E9C-ADB3-EB3E562EFE0A}"/>
                    </a:ext>
                  </a:extLst>
                </p:cNvPr>
                <p:cNvCxnSpPr>
                  <a:cxnSpLocks/>
                </p:cNvCxnSpPr>
                <p:nvPr/>
              </p:nvCxnSpPr>
              <p:spPr>
                <a:xfrm flipH="1">
                  <a:off x="6246962" y="4513878"/>
                  <a:ext cx="781701" cy="2073726"/>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74" name="Suora yhdysviiva 673">
                  <a:extLst>
                    <a:ext uri="{FF2B5EF4-FFF2-40B4-BE49-F238E27FC236}">
                      <a16:creationId xmlns:a16="http://schemas.microsoft.com/office/drawing/2014/main" id="{E039588B-9DCE-4486-8D37-B40E9706CA70}"/>
                    </a:ext>
                  </a:extLst>
                </p:cNvPr>
                <p:cNvCxnSpPr>
                  <a:cxnSpLocks/>
                </p:cNvCxnSpPr>
                <p:nvPr/>
              </p:nvCxnSpPr>
              <p:spPr>
                <a:xfrm rot="1046585">
                  <a:off x="6678363" y="4472803"/>
                  <a:ext cx="67201" cy="2200775"/>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669" name="Tasakylkinen kolmio 668">
                <a:extLst>
                  <a:ext uri="{FF2B5EF4-FFF2-40B4-BE49-F238E27FC236}">
                    <a16:creationId xmlns:a16="http://schemas.microsoft.com/office/drawing/2014/main" id="{25AE2A5B-8404-4769-B267-98D882B09ED6}"/>
                  </a:ext>
                </a:extLst>
              </p:cNvPr>
              <p:cNvSpPr/>
              <p:nvPr/>
            </p:nvSpPr>
            <p:spPr>
              <a:xfrm>
                <a:off x="3351189" y="4133969"/>
                <a:ext cx="167339" cy="160285"/>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white"/>
                    </a:solidFill>
                    <a:effectLst/>
                    <a:uLnTx/>
                    <a:uFillTx/>
                    <a:latin typeface="Tw Cen MT" panose="020B0602020104020603"/>
                    <a:ea typeface="+mn-ea"/>
                    <a:cs typeface="+mn-cs"/>
                  </a:rPr>
                  <a:t>S</a:t>
                </a:r>
              </a:p>
            </p:txBody>
          </p:sp>
        </p:grpSp>
        <p:grpSp>
          <p:nvGrpSpPr>
            <p:cNvPr id="534" name="Ryhmä 533">
              <a:extLst>
                <a:ext uri="{FF2B5EF4-FFF2-40B4-BE49-F238E27FC236}">
                  <a16:creationId xmlns:a16="http://schemas.microsoft.com/office/drawing/2014/main" id="{2C6496C6-4C30-4F9A-B1B1-185A82B1FF45}"/>
                </a:ext>
              </a:extLst>
            </p:cNvPr>
            <p:cNvGrpSpPr/>
            <p:nvPr/>
          </p:nvGrpSpPr>
          <p:grpSpPr>
            <a:xfrm rot="21155228">
              <a:off x="2637027" y="4219485"/>
              <a:ext cx="797520" cy="2500566"/>
              <a:chOff x="2488997" y="4169227"/>
              <a:chExt cx="797520" cy="2500566"/>
            </a:xfrm>
          </p:grpSpPr>
          <p:grpSp>
            <p:nvGrpSpPr>
              <p:cNvPr id="661" name="Ryhmä 660">
                <a:extLst>
                  <a:ext uri="{FF2B5EF4-FFF2-40B4-BE49-F238E27FC236}">
                    <a16:creationId xmlns:a16="http://schemas.microsoft.com/office/drawing/2014/main" id="{B5839E1D-4424-4BB3-9AD9-21BA2461801C}"/>
                  </a:ext>
                </a:extLst>
              </p:cNvPr>
              <p:cNvGrpSpPr/>
              <p:nvPr/>
            </p:nvGrpSpPr>
            <p:grpSpPr>
              <a:xfrm>
                <a:off x="2488997" y="4169227"/>
                <a:ext cx="794900" cy="2500566"/>
                <a:chOff x="2488997" y="4169227"/>
                <a:chExt cx="794900" cy="2500566"/>
              </a:xfrm>
            </p:grpSpPr>
            <p:cxnSp>
              <p:nvCxnSpPr>
                <p:cNvPr id="665" name="Suora yhdysviiva 664">
                  <a:extLst>
                    <a:ext uri="{FF2B5EF4-FFF2-40B4-BE49-F238E27FC236}">
                      <a16:creationId xmlns:a16="http://schemas.microsoft.com/office/drawing/2014/main" id="{522AFF6A-13B2-4A7F-BC22-469C608AA17F}"/>
                    </a:ext>
                  </a:extLst>
                </p:cNvPr>
                <p:cNvCxnSpPr>
                  <a:cxnSpLocks/>
                  <a:stCxn id="406" idx="3"/>
                </p:cNvCxnSpPr>
                <p:nvPr/>
              </p:nvCxnSpPr>
              <p:spPr>
                <a:xfrm rot="444772" flipH="1">
                  <a:off x="2895539" y="4169227"/>
                  <a:ext cx="235554" cy="2500566"/>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66" name="Suora yhdysviiva 665">
                  <a:extLst>
                    <a:ext uri="{FF2B5EF4-FFF2-40B4-BE49-F238E27FC236}">
                      <a16:creationId xmlns:a16="http://schemas.microsoft.com/office/drawing/2014/main" id="{9176D868-6200-4D42-8BA8-579FDFB31CF9}"/>
                    </a:ext>
                  </a:extLst>
                </p:cNvPr>
                <p:cNvCxnSpPr>
                  <a:cxnSpLocks/>
                  <a:stCxn id="406" idx="3"/>
                </p:cNvCxnSpPr>
                <p:nvPr/>
              </p:nvCxnSpPr>
              <p:spPr>
                <a:xfrm flipH="1">
                  <a:off x="2488997" y="4202885"/>
                  <a:ext cx="794900" cy="2374381"/>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67" name="Suora yhdysviiva 666">
                  <a:extLst>
                    <a:ext uri="{FF2B5EF4-FFF2-40B4-BE49-F238E27FC236}">
                      <a16:creationId xmlns:a16="http://schemas.microsoft.com/office/drawing/2014/main" id="{C960BD11-0B49-47CF-8D53-022210344532}"/>
                    </a:ext>
                  </a:extLst>
                </p:cNvPr>
                <p:cNvCxnSpPr>
                  <a:cxnSpLocks/>
                  <a:stCxn id="406" idx="3"/>
                </p:cNvCxnSpPr>
                <p:nvPr/>
              </p:nvCxnSpPr>
              <p:spPr>
                <a:xfrm flipH="1">
                  <a:off x="2625191" y="4202885"/>
                  <a:ext cx="658706" cy="2360600"/>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662" name="Ryhmä 661">
                <a:extLst>
                  <a:ext uri="{FF2B5EF4-FFF2-40B4-BE49-F238E27FC236}">
                    <a16:creationId xmlns:a16="http://schemas.microsoft.com/office/drawing/2014/main" id="{CD3DD4C8-31D1-4C53-94B8-BBF692B4C89A}"/>
                  </a:ext>
                </a:extLst>
              </p:cNvPr>
              <p:cNvGrpSpPr/>
              <p:nvPr/>
            </p:nvGrpSpPr>
            <p:grpSpPr>
              <a:xfrm rot="706209">
                <a:off x="2916170" y="4177458"/>
                <a:ext cx="370347" cy="2425118"/>
                <a:chOff x="3696251" y="4805509"/>
                <a:chExt cx="370347" cy="2425118"/>
              </a:xfrm>
            </p:grpSpPr>
            <p:cxnSp>
              <p:nvCxnSpPr>
                <p:cNvPr id="663" name="Suora yhdysviiva 662">
                  <a:extLst>
                    <a:ext uri="{FF2B5EF4-FFF2-40B4-BE49-F238E27FC236}">
                      <a16:creationId xmlns:a16="http://schemas.microsoft.com/office/drawing/2014/main" id="{83DBA663-64ED-4B73-9E89-10969D2F6CF5}"/>
                    </a:ext>
                  </a:extLst>
                </p:cNvPr>
                <p:cNvCxnSpPr>
                  <a:cxnSpLocks/>
                  <a:stCxn id="406" idx="3"/>
                </p:cNvCxnSpPr>
                <p:nvPr/>
              </p:nvCxnSpPr>
              <p:spPr>
                <a:xfrm rot="21338563">
                  <a:off x="3913835" y="4805509"/>
                  <a:ext cx="8997" cy="2372861"/>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64" name="Suora yhdysviiva 663">
                  <a:extLst>
                    <a:ext uri="{FF2B5EF4-FFF2-40B4-BE49-F238E27FC236}">
                      <a16:creationId xmlns:a16="http://schemas.microsoft.com/office/drawing/2014/main" id="{FF4583B3-1946-4327-BA60-4C8C80A693D2}"/>
                    </a:ext>
                  </a:extLst>
                </p:cNvPr>
                <p:cNvCxnSpPr>
                  <a:cxnSpLocks/>
                  <a:stCxn id="406" idx="3"/>
                </p:cNvCxnSpPr>
                <p:nvPr/>
              </p:nvCxnSpPr>
              <p:spPr>
                <a:xfrm rot="20893791" flipH="1">
                  <a:off x="3696251" y="4831207"/>
                  <a:ext cx="370347" cy="2399420"/>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grpSp>
          <p:nvGrpSpPr>
            <p:cNvPr id="535" name="Ryhmä 534">
              <a:extLst>
                <a:ext uri="{FF2B5EF4-FFF2-40B4-BE49-F238E27FC236}">
                  <a16:creationId xmlns:a16="http://schemas.microsoft.com/office/drawing/2014/main" id="{1409CC09-D805-4C24-9988-3DCB9A78719E}"/>
                </a:ext>
              </a:extLst>
            </p:cNvPr>
            <p:cNvGrpSpPr/>
            <p:nvPr/>
          </p:nvGrpSpPr>
          <p:grpSpPr>
            <a:xfrm rot="20188703">
              <a:off x="2732176" y="4229503"/>
              <a:ext cx="1371503" cy="2549129"/>
              <a:chOff x="5700862" y="4378561"/>
              <a:chExt cx="1327801" cy="2415080"/>
            </a:xfrm>
          </p:grpSpPr>
          <p:cxnSp>
            <p:nvCxnSpPr>
              <p:cNvPr id="657" name="Suora yhdysviiva 656">
                <a:extLst>
                  <a:ext uri="{FF2B5EF4-FFF2-40B4-BE49-F238E27FC236}">
                    <a16:creationId xmlns:a16="http://schemas.microsoft.com/office/drawing/2014/main" id="{D48C6CB5-81B9-429C-9FCC-B800FD1BB00B}"/>
                  </a:ext>
                </a:extLst>
              </p:cNvPr>
              <p:cNvCxnSpPr>
                <a:cxnSpLocks/>
              </p:cNvCxnSpPr>
              <p:nvPr/>
            </p:nvCxnSpPr>
            <p:spPr>
              <a:xfrm rot="1411297" flipH="1">
                <a:off x="6491899" y="4418848"/>
                <a:ext cx="38893" cy="2374793"/>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58" name="Suora yhdysviiva 657">
                <a:extLst>
                  <a:ext uri="{FF2B5EF4-FFF2-40B4-BE49-F238E27FC236}">
                    <a16:creationId xmlns:a16="http://schemas.microsoft.com/office/drawing/2014/main" id="{EFF9D5C3-F468-4D09-AABD-55E72F74A87B}"/>
                  </a:ext>
                </a:extLst>
              </p:cNvPr>
              <p:cNvCxnSpPr>
                <a:cxnSpLocks/>
              </p:cNvCxnSpPr>
              <p:nvPr/>
            </p:nvCxnSpPr>
            <p:spPr>
              <a:xfrm rot="1411297" flipH="1">
                <a:off x="6364493" y="4378561"/>
                <a:ext cx="186802" cy="2379083"/>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59" name="Suora yhdysviiva 658">
                <a:extLst>
                  <a:ext uri="{FF2B5EF4-FFF2-40B4-BE49-F238E27FC236}">
                    <a16:creationId xmlns:a16="http://schemas.microsoft.com/office/drawing/2014/main" id="{13B976C2-5DC9-4C9A-91FB-38F7EB64A948}"/>
                  </a:ext>
                </a:extLst>
              </p:cNvPr>
              <p:cNvCxnSpPr>
                <a:cxnSpLocks/>
              </p:cNvCxnSpPr>
              <p:nvPr/>
            </p:nvCxnSpPr>
            <p:spPr>
              <a:xfrm rot="1411297">
                <a:off x="6548601" y="4439176"/>
                <a:ext cx="113401" cy="2331126"/>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60" name="Suora yhdysviiva 659">
                <a:extLst>
                  <a:ext uri="{FF2B5EF4-FFF2-40B4-BE49-F238E27FC236}">
                    <a16:creationId xmlns:a16="http://schemas.microsoft.com/office/drawing/2014/main" id="{54E11CD0-6FD6-422E-92C3-527FB2F8CD0B}"/>
                  </a:ext>
                </a:extLst>
              </p:cNvPr>
              <p:cNvCxnSpPr>
                <a:cxnSpLocks/>
              </p:cNvCxnSpPr>
              <p:nvPr/>
            </p:nvCxnSpPr>
            <p:spPr>
              <a:xfrm flipH="1">
                <a:off x="5700862" y="4513878"/>
                <a:ext cx="1327801" cy="2032843"/>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536" name="Ryhmä 535">
              <a:extLst>
                <a:ext uri="{FF2B5EF4-FFF2-40B4-BE49-F238E27FC236}">
                  <a16:creationId xmlns:a16="http://schemas.microsoft.com/office/drawing/2014/main" id="{7BDB5DAC-A859-4940-96E3-B1C1A6938859}"/>
                </a:ext>
              </a:extLst>
            </p:cNvPr>
            <p:cNvGrpSpPr/>
            <p:nvPr/>
          </p:nvGrpSpPr>
          <p:grpSpPr>
            <a:xfrm rot="19543955">
              <a:off x="3279921" y="4027303"/>
              <a:ext cx="1456623" cy="2563304"/>
              <a:chOff x="5952315" y="4233216"/>
              <a:chExt cx="1076348" cy="2546205"/>
            </a:xfrm>
          </p:grpSpPr>
          <p:cxnSp>
            <p:nvCxnSpPr>
              <p:cNvPr id="654" name="Suora yhdysviiva 653">
                <a:extLst>
                  <a:ext uri="{FF2B5EF4-FFF2-40B4-BE49-F238E27FC236}">
                    <a16:creationId xmlns:a16="http://schemas.microsoft.com/office/drawing/2014/main" id="{246E02C8-19C0-4718-82B1-B9F2267CA74D}"/>
                  </a:ext>
                </a:extLst>
              </p:cNvPr>
              <p:cNvCxnSpPr>
                <a:cxnSpLocks/>
              </p:cNvCxnSpPr>
              <p:nvPr/>
            </p:nvCxnSpPr>
            <p:spPr>
              <a:xfrm flipH="1">
                <a:off x="6087254" y="4525104"/>
                <a:ext cx="926176" cy="2062500"/>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55" name="Suora yhdysviiva 654">
                <a:extLst>
                  <a:ext uri="{FF2B5EF4-FFF2-40B4-BE49-F238E27FC236}">
                    <a16:creationId xmlns:a16="http://schemas.microsoft.com/office/drawing/2014/main" id="{135ECB4F-33A8-45BA-B75F-1A910EC91975}"/>
                  </a:ext>
                </a:extLst>
              </p:cNvPr>
              <p:cNvCxnSpPr>
                <a:cxnSpLocks/>
              </p:cNvCxnSpPr>
              <p:nvPr/>
            </p:nvCxnSpPr>
            <p:spPr>
              <a:xfrm flipH="1">
                <a:off x="5952315" y="4513878"/>
                <a:ext cx="1076348" cy="1954906"/>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56" name="Suora yhdysviiva 655">
                <a:extLst>
                  <a:ext uri="{FF2B5EF4-FFF2-40B4-BE49-F238E27FC236}">
                    <a16:creationId xmlns:a16="http://schemas.microsoft.com/office/drawing/2014/main" id="{3FB35FCD-154F-4876-8677-E88D28864877}"/>
                  </a:ext>
                </a:extLst>
              </p:cNvPr>
              <p:cNvCxnSpPr>
                <a:cxnSpLocks/>
              </p:cNvCxnSpPr>
              <p:nvPr/>
            </p:nvCxnSpPr>
            <p:spPr>
              <a:xfrm rot="2056045" flipH="1">
                <a:off x="6351423" y="4233216"/>
                <a:ext cx="157678" cy="2546205"/>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537" name="Ryhmä 536">
              <a:extLst>
                <a:ext uri="{FF2B5EF4-FFF2-40B4-BE49-F238E27FC236}">
                  <a16:creationId xmlns:a16="http://schemas.microsoft.com/office/drawing/2014/main" id="{029A2F1A-8CB9-4BB0-B9B2-2F1F49A8645E}"/>
                </a:ext>
              </a:extLst>
            </p:cNvPr>
            <p:cNvGrpSpPr/>
            <p:nvPr/>
          </p:nvGrpSpPr>
          <p:grpSpPr>
            <a:xfrm rot="20228643">
              <a:off x="3147485" y="4207748"/>
              <a:ext cx="1243501" cy="2554210"/>
              <a:chOff x="5952315" y="4427037"/>
              <a:chExt cx="1076348" cy="2202859"/>
            </a:xfrm>
          </p:grpSpPr>
          <p:cxnSp>
            <p:nvCxnSpPr>
              <p:cNvPr id="650" name="Suora yhdysviiva 649">
                <a:extLst>
                  <a:ext uri="{FF2B5EF4-FFF2-40B4-BE49-F238E27FC236}">
                    <a16:creationId xmlns:a16="http://schemas.microsoft.com/office/drawing/2014/main" id="{44176765-0F91-4A1B-91EA-2DD2580F0A91}"/>
                  </a:ext>
                </a:extLst>
              </p:cNvPr>
              <p:cNvCxnSpPr>
                <a:cxnSpLocks/>
              </p:cNvCxnSpPr>
              <p:nvPr/>
            </p:nvCxnSpPr>
            <p:spPr>
              <a:xfrm rot="1371357" flipH="1">
                <a:off x="6526533" y="4427037"/>
                <a:ext cx="59879" cy="2202859"/>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51" name="Suora yhdysviiva 650">
                <a:extLst>
                  <a:ext uri="{FF2B5EF4-FFF2-40B4-BE49-F238E27FC236}">
                    <a16:creationId xmlns:a16="http://schemas.microsoft.com/office/drawing/2014/main" id="{DD9F60E2-484C-4BD2-9A08-3109EC55ED44}"/>
                  </a:ext>
                </a:extLst>
              </p:cNvPr>
              <p:cNvCxnSpPr>
                <a:cxnSpLocks/>
              </p:cNvCxnSpPr>
              <p:nvPr/>
            </p:nvCxnSpPr>
            <p:spPr>
              <a:xfrm flipH="1">
                <a:off x="5952315" y="4513878"/>
                <a:ext cx="1076348" cy="1954906"/>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52" name="Suora yhdysviiva 651">
                <a:extLst>
                  <a:ext uri="{FF2B5EF4-FFF2-40B4-BE49-F238E27FC236}">
                    <a16:creationId xmlns:a16="http://schemas.microsoft.com/office/drawing/2014/main" id="{4BDD90DC-DC71-4D98-AD03-31B4427B619C}"/>
                  </a:ext>
                </a:extLst>
              </p:cNvPr>
              <p:cNvCxnSpPr>
                <a:cxnSpLocks/>
              </p:cNvCxnSpPr>
              <p:nvPr/>
            </p:nvCxnSpPr>
            <p:spPr>
              <a:xfrm flipH="1">
                <a:off x="6246962" y="4513878"/>
                <a:ext cx="781701" cy="2073726"/>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53" name="Suora yhdysviiva 652">
                <a:extLst>
                  <a:ext uri="{FF2B5EF4-FFF2-40B4-BE49-F238E27FC236}">
                    <a16:creationId xmlns:a16="http://schemas.microsoft.com/office/drawing/2014/main" id="{2004F238-3029-4CF7-89A9-3055B98D8C7C}"/>
                  </a:ext>
                </a:extLst>
              </p:cNvPr>
              <p:cNvCxnSpPr>
                <a:cxnSpLocks/>
              </p:cNvCxnSpPr>
              <p:nvPr/>
            </p:nvCxnSpPr>
            <p:spPr>
              <a:xfrm flipH="1">
                <a:off x="6441061" y="4513878"/>
                <a:ext cx="587602" cy="2073726"/>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538" name="Ryhmä 537">
              <a:extLst>
                <a:ext uri="{FF2B5EF4-FFF2-40B4-BE49-F238E27FC236}">
                  <a16:creationId xmlns:a16="http://schemas.microsoft.com/office/drawing/2014/main" id="{EFED25BB-01A4-43C0-A9F4-DA869BE95C41}"/>
                </a:ext>
              </a:extLst>
            </p:cNvPr>
            <p:cNvGrpSpPr/>
            <p:nvPr/>
          </p:nvGrpSpPr>
          <p:grpSpPr>
            <a:xfrm rot="21064910">
              <a:off x="4041027" y="4161993"/>
              <a:ext cx="385432" cy="2522245"/>
              <a:chOff x="3848639" y="4150205"/>
              <a:chExt cx="385432" cy="2094543"/>
            </a:xfrm>
          </p:grpSpPr>
          <p:grpSp>
            <p:nvGrpSpPr>
              <p:cNvPr id="643" name="Ryhmä 642">
                <a:extLst>
                  <a:ext uri="{FF2B5EF4-FFF2-40B4-BE49-F238E27FC236}">
                    <a16:creationId xmlns:a16="http://schemas.microsoft.com/office/drawing/2014/main" id="{3E603F2F-A119-40F1-8E32-702EA23C6744}"/>
                  </a:ext>
                </a:extLst>
              </p:cNvPr>
              <p:cNvGrpSpPr/>
              <p:nvPr/>
            </p:nvGrpSpPr>
            <p:grpSpPr>
              <a:xfrm>
                <a:off x="3848639" y="4150205"/>
                <a:ext cx="385432" cy="2094543"/>
                <a:chOff x="3284857" y="4003869"/>
                <a:chExt cx="385432" cy="2094543"/>
              </a:xfrm>
            </p:grpSpPr>
            <p:cxnSp>
              <p:nvCxnSpPr>
                <p:cNvPr id="645" name="Suora yhdysviiva 644">
                  <a:extLst>
                    <a:ext uri="{FF2B5EF4-FFF2-40B4-BE49-F238E27FC236}">
                      <a16:creationId xmlns:a16="http://schemas.microsoft.com/office/drawing/2014/main" id="{582A48A3-9D55-461A-B084-7A7CA92DC0C8}"/>
                    </a:ext>
                  </a:extLst>
                </p:cNvPr>
                <p:cNvCxnSpPr>
                  <a:cxnSpLocks/>
                  <a:stCxn id="367" idx="3"/>
                </p:cNvCxnSpPr>
                <p:nvPr/>
              </p:nvCxnSpPr>
              <p:spPr>
                <a:xfrm rot="535090" flipH="1">
                  <a:off x="3284857" y="4003869"/>
                  <a:ext cx="205224" cy="1939590"/>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46" name="Suora yhdysviiva 645">
                  <a:extLst>
                    <a:ext uri="{FF2B5EF4-FFF2-40B4-BE49-F238E27FC236}">
                      <a16:creationId xmlns:a16="http://schemas.microsoft.com/office/drawing/2014/main" id="{83320F8A-C37D-4DAD-936C-7139A73E79B5}"/>
                    </a:ext>
                  </a:extLst>
                </p:cNvPr>
                <p:cNvCxnSpPr>
                  <a:cxnSpLocks/>
                  <a:stCxn id="367" idx="3"/>
                </p:cNvCxnSpPr>
                <p:nvPr/>
              </p:nvCxnSpPr>
              <p:spPr>
                <a:xfrm flipH="1">
                  <a:off x="3653593" y="4024686"/>
                  <a:ext cx="16696" cy="2031445"/>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47" name="Suora yhdysviiva 646">
                  <a:extLst>
                    <a:ext uri="{FF2B5EF4-FFF2-40B4-BE49-F238E27FC236}">
                      <a16:creationId xmlns:a16="http://schemas.microsoft.com/office/drawing/2014/main" id="{3F52129E-9A5C-4B9B-B4B4-354DA6864DCC}"/>
                    </a:ext>
                  </a:extLst>
                </p:cNvPr>
                <p:cNvCxnSpPr>
                  <a:cxnSpLocks/>
                  <a:stCxn id="367" idx="3"/>
                </p:cNvCxnSpPr>
                <p:nvPr/>
              </p:nvCxnSpPr>
              <p:spPr>
                <a:xfrm flipH="1">
                  <a:off x="3298777" y="4024686"/>
                  <a:ext cx="371512" cy="2073726"/>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48" name="Suora yhdysviiva 647">
                  <a:extLst>
                    <a:ext uri="{FF2B5EF4-FFF2-40B4-BE49-F238E27FC236}">
                      <a16:creationId xmlns:a16="http://schemas.microsoft.com/office/drawing/2014/main" id="{226AFAF9-A06F-446A-B978-BE926F7ADF51}"/>
                    </a:ext>
                  </a:extLst>
                </p:cNvPr>
                <p:cNvCxnSpPr>
                  <a:cxnSpLocks/>
                  <a:stCxn id="367" idx="3"/>
                </p:cNvCxnSpPr>
                <p:nvPr/>
              </p:nvCxnSpPr>
              <p:spPr>
                <a:xfrm flipH="1">
                  <a:off x="3492875" y="4024686"/>
                  <a:ext cx="177414" cy="2073726"/>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49" name="Suora yhdysviiva 648">
                  <a:extLst>
                    <a:ext uri="{FF2B5EF4-FFF2-40B4-BE49-F238E27FC236}">
                      <a16:creationId xmlns:a16="http://schemas.microsoft.com/office/drawing/2014/main" id="{2B2F72FF-F6BE-4A6A-B862-52585C943E70}"/>
                    </a:ext>
                  </a:extLst>
                </p:cNvPr>
                <p:cNvCxnSpPr>
                  <a:cxnSpLocks/>
                  <a:stCxn id="367" idx="3"/>
                </p:cNvCxnSpPr>
                <p:nvPr/>
              </p:nvCxnSpPr>
              <p:spPr>
                <a:xfrm rot="535090" flipH="1">
                  <a:off x="3347980" y="4007956"/>
                  <a:ext cx="129084" cy="2074122"/>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cxnSp>
            <p:nvCxnSpPr>
              <p:cNvPr id="644" name="Suora yhdysviiva 643">
                <a:extLst>
                  <a:ext uri="{FF2B5EF4-FFF2-40B4-BE49-F238E27FC236}">
                    <a16:creationId xmlns:a16="http://schemas.microsoft.com/office/drawing/2014/main" id="{CCF16BC2-C670-4461-894B-E044BC33E223}"/>
                  </a:ext>
                </a:extLst>
              </p:cNvPr>
              <p:cNvCxnSpPr>
                <a:cxnSpLocks/>
                <a:stCxn id="367" idx="3"/>
              </p:cNvCxnSpPr>
              <p:nvPr/>
            </p:nvCxnSpPr>
            <p:spPr>
              <a:xfrm rot="535090" flipH="1">
                <a:off x="3951423" y="4156860"/>
                <a:ext cx="96317" cy="1998140"/>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539" name="Ryhmä 538">
              <a:extLst>
                <a:ext uri="{FF2B5EF4-FFF2-40B4-BE49-F238E27FC236}">
                  <a16:creationId xmlns:a16="http://schemas.microsoft.com/office/drawing/2014/main" id="{507CF6CA-031A-4DF4-9FE0-11082169FE8A}"/>
                </a:ext>
              </a:extLst>
            </p:cNvPr>
            <p:cNvGrpSpPr/>
            <p:nvPr/>
          </p:nvGrpSpPr>
          <p:grpSpPr>
            <a:xfrm rot="2685352">
              <a:off x="4199900" y="4500934"/>
              <a:ext cx="1804018" cy="2415547"/>
              <a:chOff x="3093037" y="7547116"/>
              <a:chExt cx="2423422" cy="3115064"/>
            </a:xfrm>
          </p:grpSpPr>
          <p:cxnSp>
            <p:nvCxnSpPr>
              <p:cNvPr id="638" name="Suora yhdysviiva 637">
                <a:extLst>
                  <a:ext uri="{FF2B5EF4-FFF2-40B4-BE49-F238E27FC236}">
                    <a16:creationId xmlns:a16="http://schemas.microsoft.com/office/drawing/2014/main" id="{E9550203-2D57-4602-9266-1872AB6BF0E0}"/>
                  </a:ext>
                </a:extLst>
              </p:cNvPr>
              <p:cNvCxnSpPr>
                <a:cxnSpLocks/>
              </p:cNvCxnSpPr>
              <p:nvPr/>
            </p:nvCxnSpPr>
            <p:spPr>
              <a:xfrm rot="18914648" flipH="1">
                <a:off x="3663375" y="7627090"/>
                <a:ext cx="634683" cy="3035090"/>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39" name="Suora yhdysviiva 638">
                <a:extLst>
                  <a:ext uri="{FF2B5EF4-FFF2-40B4-BE49-F238E27FC236}">
                    <a16:creationId xmlns:a16="http://schemas.microsoft.com/office/drawing/2014/main" id="{A51901E8-CB1B-496F-A8B4-3727F9E3B978}"/>
                  </a:ext>
                </a:extLst>
              </p:cNvPr>
              <p:cNvCxnSpPr>
                <a:cxnSpLocks/>
              </p:cNvCxnSpPr>
              <p:nvPr/>
            </p:nvCxnSpPr>
            <p:spPr>
              <a:xfrm>
                <a:off x="3093038" y="7852510"/>
                <a:ext cx="2423421" cy="2031446"/>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40" name="Suora yhdysviiva 639">
                <a:extLst>
                  <a:ext uri="{FF2B5EF4-FFF2-40B4-BE49-F238E27FC236}">
                    <a16:creationId xmlns:a16="http://schemas.microsoft.com/office/drawing/2014/main" id="{DE9AEAC8-AD00-425A-9E45-B6867EFFD0B8}"/>
                  </a:ext>
                </a:extLst>
              </p:cNvPr>
              <p:cNvCxnSpPr>
                <a:cxnSpLocks/>
              </p:cNvCxnSpPr>
              <p:nvPr/>
            </p:nvCxnSpPr>
            <p:spPr>
              <a:xfrm>
                <a:off x="3093039" y="7852510"/>
                <a:ext cx="2068605" cy="2073727"/>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41" name="Suora yhdysviiva 640">
                <a:extLst>
                  <a:ext uri="{FF2B5EF4-FFF2-40B4-BE49-F238E27FC236}">
                    <a16:creationId xmlns:a16="http://schemas.microsoft.com/office/drawing/2014/main" id="{887E50DB-678B-4908-A1BC-9373CB50FF23}"/>
                  </a:ext>
                </a:extLst>
              </p:cNvPr>
              <p:cNvCxnSpPr>
                <a:cxnSpLocks/>
              </p:cNvCxnSpPr>
              <p:nvPr/>
            </p:nvCxnSpPr>
            <p:spPr>
              <a:xfrm>
                <a:off x="3093037" y="7852511"/>
                <a:ext cx="2262705" cy="2073727"/>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42" name="Suora yhdysviiva 641">
                <a:extLst>
                  <a:ext uri="{FF2B5EF4-FFF2-40B4-BE49-F238E27FC236}">
                    <a16:creationId xmlns:a16="http://schemas.microsoft.com/office/drawing/2014/main" id="{169F81B3-D5DA-4B85-AC46-DF47397849B6}"/>
                  </a:ext>
                </a:extLst>
              </p:cNvPr>
              <p:cNvCxnSpPr>
                <a:cxnSpLocks/>
              </p:cNvCxnSpPr>
              <p:nvPr/>
            </p:nvCxnSpPr>
            <p:spPr>
              <a:xfrm rot="18914648" flipH="1">
                <a:off x="3865705" y="7547116"/>
                <a:ext cx="407820" cy="3057867"/>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540" name="Ryhmä 539">
              <a:extLst>
                <a:ext uri="{FF2B5EF4-FFF2-40B4-BE49-F238E27FC236}">
                  <a16:creationId xmlns:a16="http://schemas.microsoft.com/office/drawing/2014/main" id="{B238551C-5117-4F86-A3F8-692970CEDBB9}"/>
                </a:ext>
              </a:extLst>
            </p:cNvPr>
            <p:cNvGrpSpPr/>
            <p:nvPr/>
          </p:nvGrpSpPr>
          <p:grpSpPr>
            <a:xfrm rot="20553415">
              <a:off x="3635215" y="4344287"/>
              <a:ext cx="1176095" cy="2523987"/>
              <a:chOff x="5952315" y="4482382"/>
              <a:chExt cx="1076348" cy="2432426"/>
            </a:xfrm>
          </p:grpSpPr>
          <p:cxnSp>
            <p:nvCxnSpPr>
              <p:cNvPr id="633" name="Suora yhdysviiva 632">
                <a:extLst>
                  <a:ext uri="{FF2B5EF4-FFF2-40B4-BE49-F238E27FC236}">
                    <a16:creationId xmlns:a16="http://schemas.microsoft.com/office/drawing/2014/main" id="{4F5B67DC-8D24-4D49-868D-67291542409B}"/>
                  </a:ext>
                </a:extLst>
              </p:cNvPr>
              <p:cNvCxnSpPr>
                <a:cxnSpLocks/>
              </p:cNvCxnSpPr>
              <p:nvPr/>
            </p:nvCxnSpPr>
            <p:spPr>
              <a:xfrm flipH="1">
                <a:off x="6087254" y="4525104"/>
                <a:ext cx="926176" cy="2062500"/>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34" name="Suora yhdysviiva 633">
                <a:extLst>
                  <a:ext uri="{FF2B5EF4-FFF2-40B4-BE49-F238E27FC236}">
                    <a16:creationId xmlns:a16="http://schemas.microsoft.com/office/drawing/2014/main" id="{62B5B252-BFFC-4943-9578-CAA822E7829A}"/>
                  </a:ext>
                </a:extLst>
              </p:cNvPr>
              <p:cNvCxnSpPr>
                <a:cxnSpLocks/>
              </p:cNvCxnSpPr>
              <p:nvPr/>
            </p:nvCxnSpPr>
            <p:spPr>
              <a:xfrm flipH="1">
                <a:off x="5952315" y="4513878"/>
                <a:ext cx="1076348" cy="1954906"/>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35" name="Suora yhdysviiva 634">
                <a:extLst>
                  <a:ext uri="{FF2B5EF4-FFF2-40B4-BE49-F238E27FC236}">
                    <a16:creationId xmlns:a16="http://schemas.microsoft.com/office/drawing/2014/main" id="{7B594AE9-B3D2-46BE-B203-9A70FB2483FA}"/>
                  </a:ext>
                </a:extLst>
              </p:cNvPr>
              <p:cNvCxnSpPr>
                <a:cxnSpLocks/>
              </p:cNvCxnSpPr>
              <p:nvPr/>
            </p:nvCxnSpPr>
            <p:spPr>
              <a:xfrm rot="1046585">
                <a:off x="6678895" y="4482382"/>
                <a:ext cx="154800" cy="2432426"/>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36" name="Suora yhdysviiva 635">
                <a:extLst>
                  <a:ext uri="{FF2B5EF4-FFF2-40B4-BE49-F238E27FC236}">
                    <a16:creationId xmlns:a16="http://schemas.microsoft.com/office/drawing/2014/main" id="{646C1AFB-296C-4EE5-AA4C-2E47287760C7}"/>
                  </a:ext>
                </a:extLst>
              </p:cNvPr>
              <p:cNvCxnSpPr>
                <a:cxnSpLocks/>
              </p:cNvCxnSpPr>
              <p:nvPr/>
            </p:nvCxnSpPr>
            <p:spPr>
              <a:xfrm flipH="1">
                <a:off x="6246962" y="4513878"/>
                <a:ext cx="781701" cy="2073726"/>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37" name="Suora yhdysviiva 636">
                <a:extLst>
                  <a:ext uri="{FF2B5EF4-FFF2-40B4-BE49-F238E27FC236}">
                    <a16:creationId xmlns:a16="http://schemas.microsoft.com/office/drawing/2014/main" id="{02CC3D63-B2F1-4DAD-AF94-D2E9E533EF57}"/>
                  </a:ext>
                </a:extLst>
              </p:cNvPr>
              <p:cNvCxnSpPr>
                <a:cxnSpLocks/>
              </p:cNvCxnSpPr>
              <p:nvPr/>
            </p:nvCxnSpPr>
            <p:spPr>
              <a:xfrm flipH="1">
                <a:off x="6441061" y="4513878"/>
                <a:ext cx="587602" cy="2073726"/>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541" name="Ryhmä 540">
              <a:extLst>
                <a:ext uri="{FF2B5EF4-FFF2-40B4-BE49-F238E27FC236}">
                  <a16:creationId xmlns:a16="http://schemas.microsoft.com/office/drawing/2014/main" id="{09D5E9F9-CAE7-4B2D-8A37-72605B1C1C8D}"/>
                </a:ext>
              </a:extLst>
            </p:cNvPr>
            <p:cNvGrpSpPr/>
            <p:nvPr/>
          </p:nvGrpSpPr>
          <p:grpSpPr>
            <a:xfrm>
              <a:off x="5236732" y="3954051"/>
              <a:ext cx="1876769" cy="2706217"/>
              <a:chOff x="5304153" y="3994852"/>
              <a:chExt cx="1876769" cy="2706217"/>
            </a:xfrm>
          </p:grpSpPr>
          <p:sp>
            <p:nvSpPr>
              <p:cNvPr id="625" name="Tasakylkinen kolmio 624">
                <a:extLst>
                  <a:ext uri="{FF2B5EF4-FFF2-40B4-BE49-F238E27FC236}">
                    <a16:creationId xmlns:a16="http://schemas.microsoft.com/office/drawing/2014/main" id="{283BDD87-681E-48D3-9583-EDB25B108A91}"/>
                  </a:ext>
                </a:extLst>
              </p:cNvPr>
              <p:cNvSpPr/>
              <p:nvPr/>
            </p:nvSpPr>
            <p:spPr>
              <a:xfrm>
                <a:off x="5980674" y="3994852"/>
                <a:ext cx="167339" cy="16028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white"/>
                    </a:solidFill>
                    <a:effectLst/>
                    <a:uLnTx/>
                    <a:uFillTx/>
                    <a:latin typeface="Tw Cen MT" panose="020B0602020104020603"/>
                    <a:ea typeface="+mn-ea"/>
                    <a:cs typeface="+mn-cs"/>
                  </a:rPr>
                  <a:t>K</a:t>
                </a:r>
              </a:p>
            </p:txBody>
          </p:sp>
          <p:grpSp>
            <p:nvGrpSpPr>
              <p:cNvPr id="626" name="Ryhmä 625">
                <a:extLst>
                  <a:ext uri="{FF2B5EF4-FFF2-40B4-BE49-F238E27FC236}">
                    <a16:creationId xmlns:a16="http://schemas.microsoft.com/office/drawing/2014/main" id="{2A939DD7-9E1B-4648-9072-18A5887FBB86}"/>
                  </a:ext>
                </a:extLst>
              </p:cNvPr>
              <p:cNvGrpSpPr/>
              <p:nvPr/>
            </p:nvGrpSpPr>
            <p:grpSpPr>
              <a:xfrm>
                <a:off x="5304153" y="4148285"/>
                <a:ext cx="1876769" cy="2552784"/>
                <a:chOff x="5304153" y="4148285"/>
                <a:chExt cx="1876769" cy="2552784"/>
              </a:xfrm>
            </p:grpSpPr>
            <p:cxnSp>
              <p:nvCxnSpPr>
                <p:cNvPr id="627" name="Suora yhdysviiva 626">
                  <a:extLst>
                    <a:ext uri="{FF2B5EF4-FFF2-40B4-BE49-F238E27FC236}">
                      <a16:creationId xmlns:a16="http://schemas.microsoft.com/office/drawing/2014/main" id="{BDAD7256-47A7-46E6-BB3F-81240601B763}"/>
                    </a:ext>
                  </a:extLst>
                </p:cNvPr>
                <p:cNvCxnSpPr>
                  <a:cxnSpLocks/>
                  <a:stCxn id="625" idx="3"/>
                </p:cNvCxnSpPr>
                <p:nvPr/>
              </p:nvCxnSpPr>
              <p:spPr>
                <a:xfrm rot="2269449">
                  <a:off x="5304153" y="4509734"/>
                  <a:ext cx="1876769" cy="1846924"/>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628" name="Ryhmä 627">
                  <a:extLst>
                    <a:ext uri="{FF2B5EF4-FFF2-40B4-BE49-F238E27FC236}">
                      <a16:creationId xmlns:a16="http://schemas.microsoft.com/office/drawing/2014/main" id="{277A99DE-A482-44BE-8328-F2137D842AE2}"/>
                    </a:ext>
                  </a:extLst>
                </p:cNvPr>
                <p:cNvGrpSpPr/>
                <p:nvPr/>
              </p:nvGrpSpPr>
              <p:grpSpPr>
                <a:xfrm>
                  <a:off x="5306178" y="4148285"/>
                  <a:ext cx="1710560" cy="2552784"/>
                  <a:chOff x="5309826" y="4155137"/>
                  <a:chExt cx="1710560" cy="2552784"/>
                </a:xfrm>
              </p:grpSpPr>
              <p:cxnSp>
                <p:nvCxnSpPr>
                  <p:cNvPr id="629" name="Suora yhdysviiva 628">
                    <a:extLst>
                      <a:ext uri="{FF2B5EF4-FFF2-40B4-BE49-F238E27FC236}">
                        <a16:creationId xmlns:a16="http://schemas.microsoft.com/office/drawing/2014/main" id="{B0612477-04FD-4C69-90F8-46BF4B845173}"/>
                      </a:ext>
                    </a:extLst>
                  </p:cNvPr>
                  <p:cNvCxnSpPr>
                    <a:cxnSpLocks/>
                    <a:stCxn id="625" idx="3"/>
                  </p:cNvCxnSpPr>
                  <p:nvPr/>
                </p:nvCxnSpPr>
                <p:spPr>
                  <a:xfrm flipH="1">
                    <a:off x="5986518" y="4161989"/>
                    <a:ext cx="81474" cy="2470511"/>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30" name="Suora yhdysviiva 629">
                    <a:extLst>
                      <a:ext uri="{FF2B5EF4-FFF2-40B4-BE49-F238E27FC236}">
                        <a16:creationId xmlns:a16="http://schemas.microsoft.com/office/drawing/2014/main" id="{A067A4A1-07A9-414A-A26E-4E84571EC060}"/>
                      </a:ext>
                    </a:extLst>
                  </p:cNvPr>
                  <p:cNvCxnSpPr>
                    <a:cxnSpLocks/>
                    <a:stCxn id="625" idx="3"/>
                  </p:cNvCxnSpPr>
                  <p:nvPr/>
                </p:nvCxnSpPr>
                <p:spPr>
                  <a:xfrm>
                    <a:off x="6067992" y="4161989"/>
                    <a:ext cx="37907" cy="2489040"/>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31" name="Suora yhdysviiva 630">
                    <a:extLst>
                      <a:ext uri="{FF2B5EF4-FFF2-40B4-BE49-F238E27FC236}">
                        <a16:creationId xmlns:a16="http://schemas.microsoft.com/office/drawing/2014/main" id="{B07C4271-5957-4494-B7A9-F225D7125049}"/>
                      </a:ext>
                    </a:extLst>
                  </p:cNvPr>
                  <p:cNvCxnSpPr>
                    <a:cxnSpLocks/>
                    <a:stCxn id="625" idx="3"/>
                  </p:cNvCxnSpPr>
                  <p:nvPr/>
                </p:nvCxnSpPr>
                <p:spPr>
                  <a:xfrm rot="2269449">
                    <a:off x="5309826" y="4454732"/>
                    <a:ext cx="1710560" cy="1885365"/>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32" name="Suora yhdysviiva 631">
                    <a:extLst>
                      <a:ext uri="{FF2B5EF4-FFF2-40B4-BE49-F238E27FC236}">
                        <a16:creationId xmlns:a16="http://schemas.microsoft.com/office/drawing/2014/main" id="{20B8AF09-75CC-4E6D-9321-13C85FEB53A5}"/>
                      </a:ext>
                    </a:extLst>
                  </p:cNvPr>
                  <p:cNvCxnSpPr>
                    <a:cxnSpLocks/>
                    <a:stCxn id="625" idx="3"/>
                  </p:cNvCxnSpPr>
                  <p:nvPr/>
                </p:nvCxnSpPr>
                <p:spPr>
                  <a:xfrm flipH="1">
                    <a:off x="5518419" y="4155137"/>
                    <a:ext cx="545925" cy="2552784"/>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grpSp>
        <p:grpSp>
          <p:nvGrpSpPr>
            <p:cNvPr id="542" name="Ryhmä 541">
              <a:extLst>
                <a:ext uri="{FF2B5EF4-FFF2-40B4-BE49-F238E27FC236}">
                  <a16:creationId xmlns:a16="http://schemas.microsoft.com/office/drawing/2014/main" id="{42417E4F-6EBF-4F43-9347-9CDC1F3919C5}"/>
                </a:ext>
              </a:extLst>
            </p:cNvPr>
            <p:cNvGrpSpPr/>
            <p:nvPr/>
          </p:nvGrpSpPr>
          <p:grpSpPr>
            <a:xfrm rot="20230859">
              <a:off x="3729696" y="4301935"/>
              <a:ext cx="1371576" cy="2603145"/>
              <a:chOff x="5700862" y="4493164"/>
              <a:chExt cx="1327801" cy="2347810"/>
            </a:xfrm>
          </p:grpSpPr>
          <p:cxnSp>
            <p:nvCxnSpPr>
              <p:cNvPr id="620" name="Suora yhdysviiva 619">
                <a:extLst>
                  <a:ext uri="{FF2B5EF4-FFF2-40B4-BE49-F238E27FC236}">
                    <a16:creationId xmlns:a16="http://schemas.microsoft.com/office/drawing/2014/main" id="{15F2CD93-5E2A-42FC-BEA4-969AE51F16D6}"/>
                  </a:ext>
                </a:extLst>
              </p:cNvPr>
              <p:cNvCxnSpPr>
                <a:cxnSpLocks/>
              </p:cNvCxnSpPr>
              <p:nvPr/>
            </p:nvCxnSpPr>
            <p:spPr>
              <a:xfrm flipH="1">
                <a:off x="6087254" y="4525104"/>
                <a:ext cx="926176" cy="2062500"/>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21" name="Suora yhdysviiva 620">
                <a:extLst>
                  <a:ext uri="{FF2B5EF4-FFF2-40B4-BE49-F238E27FC236}">
                    <a16:creationId xmlns:a16="http://schemas.microsoft.com/office/drawing/2014/main" id="{ABB17A5A-D37E-44EF-BA45-E7CA6BDE9595}"/>
                  </a:ext>
                </a:extLst>
              </p:cNvPr>
              <p:cNvCxnSpPr>
                <a:cxnSpLocks/>
              </p:cNvCxnSpPr>
              <p:nvPr/>
            </p:nvCxnSpPr>
            <p:spPr>
              <a:xfrm flipH="1">
                <a:off x="5952315" y="4513878"/>
                <a:ext cx="1076348" cy="1954906"/>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22" name="Suora yhdysviiva 621">
                <a:extLst>
                  <a:ext uri="{FF2B5EF4-FFF2-40B4-BE49-F238E27FC236}">
                    <a16:creationId xmlns:a16="http://schemas.microsoft.com/office/drawing/2014/main" id="{5A5699DC-6F85-4440-ABD2-D0CD3BE7E536}"/>
                  </a:ext>
                </a:extLst>
              </p:cNvPr>
              <p:cNvCxnSpPr>
                <a:cxnSpLocks/>
              </p:cNvCxnSpPr>
              <p:nvPr/>
            </p:nvCxnSpPr>
            <p:spPr>
              <a:xfrm rot="1369141">
                <a:off x="6524580" y="4493164"/>
                <a:ext cx="393907" cy="2347810"/>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23" name="Suora yhdysviiva 622">
                <a:extLst>
                  <a:ext uri="{FF2B5EF4-FFF2-40B4-BE49-F238E27FC236}">
                    <a16:creationId xmlns:a16="http://schemas.microsoft.com/office/drawing/2014/main" id="{3B26BE5B-ECA1-4B06-980E-1AD6FB601168}"/>
                  </a:ext>
                </a:extLst>
              </p:cNvPr>
              <p:cNvCxnSpPr>
                <a:cxnSpLocks/>
              </p:cNvCxnSpPr>
              <p:nvPr/>
            </p:nvCxnSpPr>
            <p:spPr>
              <a:xfrm flipH="1">
                <a:off x="6246962" y="4513878"/>
                <a:ext cx="781701" cy="2073726"/>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24" name="Suora yhdysviiva 623">
                <a:extLst>
                  <a:ext uri="{FF2B5EF4-FFF2-40B4-BE49-F238E27FC236}">
                    <a16:creationId xmlns:a16="http://schemas.microsoft.com/office/drawing/2014/main" id="{7AC86629-3134-4249-A5A5-370A4D990531}"/>
                  </a:ext>
                </a:extLst>
              </p:cNvPr>
              <p:cNvCxnSpPr>
                <a:cxnSpLocks/>
              </p:cNvCxnSpPr>
              <p:nvPr/>
            </p:nvCxnSpPr>
            <p:spPr>
              <a:xfrm flipH="1">
                <a:off x="5700862" y="4513878"/>
                <a:ext cx="1327801" cy="2032843"/>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543" name="Ryhmä 542">
              <a:extLst>
                <a:ext uri="{FF2B5EF4-FFF2-40B4-BE49-F238E27FC236}">
                  <a16:creationId xmlns:a16="http://schemas.microsoft.com/office/drawing/2014/main" id="{D5F04B46-679E-4D72-834F-1639B651C25A}"/>
                </a:ext>
              </a:extLst>
            </p:cNvPr>
            <p:cNvGrpSpPr/>
            <p:nvPr/>
          </p:nvGrpSpPr>
          <p:grpSpPr>
            <a:xfrm rot="20016697">
              <a:off x="4226953" y="4249432"/>
              <a:ext cx="1410213" cy="2552784"/>
              <a:chOff x="5952315" y="4441531"/>
              <a:chExt cx="1076348" cy="2422048"/>
            </a:xfrm>
          </p:grpSpPr>
          <p:cxnSp>
            <p:nvCxnSpPr>
              <p:cNvPr id="610" name="Suora yhdysviiva 609">
                <a:extLst>
                  <a:ext uri="{FF2B5EF4-FFF2-40B4-BE49-F238E27FC236}">
                    <a16:creationId xmlns:a16="http://schemas.microsoft.com/office/drawing/2014/main" id="{B29BC9A9-7B54-4EC0-A27E-1097A6A122A7}"/>
                  </a:ext>
                </a:extLst>
              </p:cNvPr>
              <p:cNvCxnSpPr>
                <a:cxnSpLocks/>
              </p:cNvCxnSpPr>
              <p:nvPr/>
            </p:nvCxnSpPr>
            <p:spPr>
              <a:xfrm flipH="1">
                <a:off x="6087254" y="4525104"/>
                <a:ext cx="926176" cy="2062500"/>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15" name="Suora yhdysviiva 614">
                <a:extLst>
                  <a:ext uri="{FF2B5EF4-FFF2-40B4-BE49-F238E27FC236}">
                    <a16:creationId xmlns:a16="http://schemas.microsoft.com/office/drawing/2014/main" id="{7EB24F5B-F79E-4D1B-A370-1E6E590553D9}"/>
                  </a:ext>
                </a:extLst>
              </p:cNvPr>
              <p:cNvCxnSpPr>
                <a:cxnSpLocks/>
              </p:cNvCxnSpPr>
              <p:nvPr/>
            </p:nvCxnSpPr>
            <p:spPr>
              <a:xfrm flipH="1">
                <a:off x="5952315" y="4513878"/>
                <a:ext cx="1076348" cy="1954906"/>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17" name="Suora yhdysviiva 616">
                <a:extLst>
                  <a:ext uri="{FF2B5EF4-FFF2-40B4-BE49-F238E27FC236}">
                    <a16:creationId xmlns:a16="http://schemas.microsoft.com/office/drawing/2014/main" id="{7822FA40-BBF1-4547-B173-334FA35D3DA6}"/>
                  </a:ext>
                </a:extLst>
              </p:cNvPr>
              <p:cNvCxnSpPr>
                <a:cxnSpLocks/>
              </p:cNvCxnSpPr>
              <p:nvPr/>
            </p:nvCxnSpPr>
            <p:spPr>
              <a:xfrm rot="1583303">
                <a:off x="6589975" y="4493962"/>
                <a:ext cx="370351" cy="2345986"/>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18" name="Suora yhdysviiva 617">
                <a:extLst>
                  <a:ext uri="{FF2B5EF4-FFF2-40B4-BE49-F238E27FC236}">
                    <a16:creationId xmlns:a16="http://schemas.microsoft.com/office/drawing/2014/main" id="{89916DD5-696E-4F75-BCDE-F2905E147953}"/>
                  </a:ext>
                </a:extLst>
              </p:cNvPr>
              <p:cNvCxnSpPr>
                <a:cxnSpLocks/>
              </p:cNvCxnSpPr>
              <p:nvPr/>
            </p:nvCxnSpPr>
            <p:spPr>
              <a:xfrm flipH="1">
                <a:off x="6246962" y="4513878"/>
                <a:ext cx="781701" cy="2073726"/>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19" name="Suora yhdysviiva 618">
                <a:extLst>
                  <a:ext uri="{FF2B5EF4-FFF2-40B4-BE49-F238E27FC236}">
                    <a16:creationId xmlns:a16="http://schemas.microsoft.com/office/drawing/2014/main" id="{AB9D9F71-F03E-4003-B919-C22027D7EB33}"/>
                  </a:ext>
                </a:extLst>
              </p:cNvPr>
              <p:cNvCxnSpPr>
                <a:cxnSpLocks/>
              </p:cNvCxnSpPr>
              <p:nvPr/>
            </p:nvCxnSpPr>
            <p:spPr>
              <a:xfrm rot="1583303">
                <a:off x="6585519" y="4441531"/>
                <a:ext cx="194895" cy="2422048"/>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544" name="Ryhmä 543">
              <a:extLst>
                <a:ext uri="{FF2B5EF4-FFF2-40B4-BE49-F238E27FC236}">
                  <a16:creationId xmlns:a16="http://schemas.microsoft.com/office/drawing/2014/main" id="{CAD486F5-5D1F-47B6-B9FD-AA9CEA82A8CD}"/>
                </a:ext>
              </a:extLst>
            </p:cNvPr>
            <p:cNvGrpSpPr/>
            <p:nvPr/>
          </p:nvGrpSpPr>
          <p:grpSpPr>
            <a:xfrm rot="2459721">
              <a:off x="4655298" y="4339354"/>
              <a:ext cx="1944945" cy="2510476"/>
              <a:chOff x="3093037" y="7460595"/>
              <a:chExt cx="2423422" cy="3126646"/>
            </a:xfrm>
          </p:grpSpPr>
          <p:cxnSp>
            <p:nvCxnSpPr>
              <p:cNvPr id="605" name="Suora yhdysviiva 604">
                <a:extLst>
                  <a:ext uri="{FF2B5EF4-FFF2-40B4-BE49-F238E27FC236}">
                    <a16:creationId xmlns:a16="http://schemas.microsoft.com/office/drawing/2014/main" id="{3D333165-B9F4-42C2-8D31-A363AF72EE25}"/>
                  </a:ext>
                </a:extLst>
              </p:cNvPr>
              <p:cNvCxnSpPr>
                <a:cxnSpLocks/>
              </p:cNvCxnSpPr>
              <p:nvPr/>
            </p:nvCxnSpPr>
            <p:spPr>
              <a:xfrm rot="19140279">
                <a:off x="4094788" y="7460595"/>
                <a:ext cx="47088" cy="3070320"/>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06" name="Suora yhdysviiva 605">
                <a:extLst>
                  <a:ext uri="{FF2B5EF4-FFF2-40B4-BE49-F238E27FC236}">
                    <a16:creationId xmlns:a16="http://schemas.microsoft.com/office/drawing/2014/main" id="{887A8E66-3DCA-4F26-8C31-AA6329C85C23}"/>
                  </a:ext>
                </a:extLst>
              </p:cNvPr>
              <p:cNvCxnSpPr>
                <a:cxnSpLocks/>
              </p:cNvCxnSpPr>
              <p:nvPr/>
            </p:nvCxnSpPr>
            <p:spPr>
              <a:xfrm>
                <a:off x="3093038" y="7852510"/>
                <a:ext cx="2423421" cy="2031446"/>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07" name="Suora yhdysviiva 606">
                <a:extLst>
                  <a:ext uri="{FF2B5EF4-FFF2-40B4-BE49-F238E27FC236}">
                    <a16:creationId xmlns:a16="http://schemas.microsoft.com/office/drawing/2014/main" id="{B017E044-2E02-4855-A3F2-D1888D649904}"/>
                  </a:ext>
                </a:extLst>
              </p:cNvPr>
              <p:cNvCxnSpPr>
                <a:cxnSpLocks/>
              </p:cNvCxnSpPr>
              <p:nvPr/>
            </p:nvCxnSpPr>
            <p:spPr>
              <a:xfrm>
                <a:off x="3093039" y="7852510"/>
                <a:ext cx="2068605" cy="2073727"/>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08" name="Suora yhdysviiva 607">
                <a:extLst>
                  <a:ext uri="{FF2B5EF4-FFF2-40B4-BE49-F238E27FC236}">
                    <a16:creationId xmlns:a16="http://schemas.microsoft.com/office/drawing/2014/main" id="{A7EFE9FA-4A9B-430C-A5BE-E45B9B5ABA4D}"/>
                  </a:ext>
                </a:extLst>
              </p:cNvPr>
              <p:cNvCxnSpPr>
                <a:cxnSpLocks/>
              </p:cNvCxnSpPr>
              <p:nvPr/>
            </p:nvCxnSpPr>
            <p:spPr>
              <a:xfrm>
                <a:off x="3093037" y="7852511"/>
                <a:ext cx="2262705" cy="2073727"/>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09" name="Suora yhdysviiva 608">
                <a:extLst>
                  <a:ext uri="{FF2B5EF4-FFF2-40B4-BE49-F238E27FC236}">
                    <a16:creationId xmlns:a16="http://schemas.microsoft.com/office/drawing/2014/main" id="{752B86C7-9781-4FD2-91B2-0F429FDF20CE}"/>
                  </a:ext>
                </a:extLst>
              </p:cNvPr>
              <p:cNvCxnSpPr>
                <a:cxnSpLocks/>
              </p:cNvCxnSpPr>
              <p:nvPr/>
            </p:nvCxnSpPr>
            <p:spPr>
              <a:xfrm rot="19140279" flipH="1">
                <a:off x="3953766" y="7530884"/>
                <a:ext cx="162087" cy="3056357"/>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545" name="Ryhmä 544">
              <a:extLst>
                <a:ext uri="{FF2B5EF4-FFF2-40B4-BE49-F238E27FC236}">
                  <a16:creationId xmlns:a16="http://schemas.microsoft.com/office/drawing/2014/main" id="{C8533C73-EBF2-4BD8-9EE7-BC00CDE75D0D}"/>
                </a:ext>
              </a:extLst>
            </p:cNvPr>
            <p:cNvGrpSpPr/>
            <p:nvPr/>
          </p:nvGrpSpPr>
          <p:grpSpPr>
            <a:xfrm rot="20553415">
              <a:off x="4830251" y="4401244"/>
              <a:ext cx="1176874" cy="2173711"/>
              <a:chOff x="5952315" y="4513878"/>
              <a:chExt cx="1076348" cy="2073726"/>
            </a:xfrm>
          </p:grpSpPr>
          <p:cxnSp>
            <p:nvCxnSpPr>
              <p:cNvPr id="600" name="Suora yhdysviiva 599">
                <a:extLst>
                  <a:ext uri="{FF2B5EF4-FFF2-40B4-BE49-F238E27FC236}">
                    <a16:creationId xmlns:a16="http://schemas.microsoft.com/office/drawing/2014/main" id="{E5A6CAAA-0F1B-4FD8-B5FF-16261259FADD}"/>
                  </a:ext>
                </a:extLst>
              </p:cNvPr>
              <p:cNvCxnSpPr>
                <a:cxnSpLocks/>
              </p:cNvCxnSpPr>
              <p:nvPr/>
            </p:nvCxnSpPr>
            <p:spPr>
              <a:xfrm flipH="1">
                <a:off x="6087254" y="4525104"/>
                <a:ext cx="926176" cy="2062500"/>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01" name="Suora yhdysviiva 600">
                <a:extLst>
                  <a:ext uri="{FF2B5EF4-FFF2-40B4-BE49-F238E27FC236}">
                    <a16:creationId xmlns:a16="http://schemas.microsoft.com/office/drawing/2014/main" id="{A0BEC47D-F383-4F8A-97CE-B88C1E2B7929}"/>
                  </a:ext>
                </a:extLst>
              </p:cNvPr>
              <p:cNvCxnSpPr>
                <a:cxnSpLocks/>
              </p:cNvCxnSpPr>
              <p:nvPr/>
            </p:nvCxnSpPr>
            <p:spPr>
              <a:xfrm flipH="1">
                <a:off x="5952315" y="4513878"/>
                <a:ext cx="1076348" cy="1954906"/>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02" name="Suora yhdysviiva 601">
                <a:extLst>
                  <a:ext uri="{FF2B5EF4-FFF2-40B4-BE49-F238E27FC236}">
                    <a16:creationId xmlns:a16="http://schemas.microsoft.com/office/drawing/2014/main" id="{6D442EB4-8224-442C-BF7E-6D140C88FBBF}"/>
                  </a:ext>
                </a:extLst>
              </p:cNvPr>
              <p:cNvCxnSpPr>
                <a:cxnSpLocks/>
              </p:cNvCxnSpPr>
              <p:nvPr/>
            </p:nvCxnSpPr>
            <p:spPr>
              <a:xfrm flipH="1">
                <a:off x="6601778" y="4513878"/>
                <a:ext cx="426885" cy="2031445"/>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03" name="Suora yhdysviiva 602">
                <a:extLst>
                  <a:ext uri="{FF2B5EF4-FFF2-40B4-BE49-F238E27FC236}">
                    <a16:creationId xmlns:a16="http://schemas.microsoft.com/office/drawing/2014/main" id="{41313843-CDAD-423E-8D4D-B84219C963A1}"/>
                  </a:ext>
                </a:extLst>
              </p:cNvPr>
              <p:cNvCxnSpPr>
                <a:cxnSpLocks/>
              </p:cNvCxnSpPr>
              <p:nvPr/>
            </p:nvCxnSpPr>
            <p:spPr>
              <a:xfrm flipH="1">
                <a:off x="6246962" y="4513878"/>
                <a:ext cx="781701" cy="2073726"/>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04" name="Suora yhdysviiva 603">
                <a:extLst>
                  <a:ext uri="{FF2B5EF4-FFF2-40B4-BE49-F238E27FC236}">
                    <a16:creationId xmlns:a16="http://schemas.microsoft.com/office/drawing/2014/main" id="{98C9F1C7-14A0-4334-9925-7F63666E8F57}"/>
                  </a:ext>
                </a:extLst>
              </p:cNvPr>
              <p:cNvCxnSpPr>
                <a:cxnSpLocks/>
              </p:cNvCxnSpPr>
              <p:nvPr/>
            </p:nvCxnSpPr>
            <p:spPr>
              <a:xfrm flipH="1">
                <a:off x="6441061" y="4513878"/>
                <a:ext cx="587602" cy="2073726"/>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546" name="Ryhmä 545">
              <a:extLst>
                <a:ext uri="{FF2B5EF4-FFF2-40B4-BE49-F238E27FC236}">
                  <a16:creationId xmlns:a16="http://schemas.microsoft.com/office/drawing/2014/main" id="{A24634F5-1BF6-4928-8D26-0AE363F13166}"/>
                </a:ext>
              </a:extLst>
            </p:cNvPr>
            <p:cNvGrpSpPr/>
            <p:nvPr/>
          </p:nvGrpSpPr>
          <p:grpSpPr>
            <a:xfrm rot="20279605">
              <a:off x="4378753" y="4344667"/>
              <a:ext cx="1394735" cy="2570352"/>
              <a:chOff x="5700862" y="4475265"/>
              <a:chExt cx="1327801" cy="2456357"/>
            </a:xfrm>
          </p:grpSpPr>
          <p:cxnSp>
            <p:nvCxnSpPr>
              <p:cNvPr id="595" name="Suora yhdysviiva 594">
                <a:extLst>
                  <a:ext uri="{FF2B5EF4-FFF2-40B4-BE49-F238E27FC236}">
                    <a16:creationId xmlns:a16="http://schemas.microsoft.com/office/drawing/2014/main" id="{374FDFA1-B768-4F1B-9D7B-96373EAEC5F1}"/>
                  </a:ext>
                </a:extLst>
              </p:cNvPr>
              <p:cNvCxnSpPr>
                <a:cxnSpLocks/>
              </p:cNvCxnSpPr>
              <p:nvPr/>
            </p:nvCxnSpPr>
            <p:spPr>
              <a:xfrm flipH="1">
                <a:off x="6087254" y="4525104"/>
                <a:ext cx="926176" cy="2062500"/>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96" name="Suora yhdysviiva 595">
                <a:extLst>
                  <a:ext uri="{FF2B5EF4-FFF2-40B4-BE49-F238E27FC236}">
                    <a16:creationId xmlns:a16="http://schemas.microsoft.com/office/drawing/2014/main" id="{492DA07A-4735-439E-9E50-82767A441CE1}"/>
                  </a:ext>
                </a:extLst>
              </p:cNvPr>
              <p:cNvCxnSpPr>
                <a:cxnSpLocks/>
              </p:cNvCxnSpPr>
              <p:nvPr/>
            </p:nvCxnSpPr>
            <p:spPr>
              <a:xfrm flipH="1">
                <a:off x="5952315" y="4513878"/>
                <a:ext cx="1076348" cy="1954906"/>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97" name="Suora yhdysviiva 596">
                <a:extLst>
                  <a:ext uri="{FF2B5EF4-FFF2-40B4-BE49-F238E27FC236}">
                    <a16:creationId xmlns:a16="http://schemas.microsoft.com/office/drawing/2014/main" id="{427EB766-32D5-4B8C-AADF-8CC5F1841292}"/>
                  </a:ext>
                </a:extLst>
              </p:cNvPr>
              <p:cNvCxnSpPr>
                <a:cxnSpLocks/>
              </p:cNvCxnSpPr>
              <p:nvPr/>
            </p:nvCxnSpPr>
            <p:spPr>
              <a:xfrm rot="1320395">
                <a:off x="6560348" y="4475265"/>
                <a:ext cx="270482" cy="2456357"/>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98" name="Suora yhdysviiva 597">
                <a:extLst>
                  <a:ext uri="{FF2B5EF4-FFF2-40B4-BE49-F238E27FC236}">
                    <a16:creationId xmlns:a16="http://schemas.microsoft.com/office/drawing/2014/main" id="{A89F7967-EC9D-4EB1-B518-822F8B32EBF6}"/>
                  </a:ext>
                </a:extLst>
              </p:cNvPr>
              <p:cNvCxnSpPr>
                <a:cxnSpLocks/>
              </p:cNvCxnSpPr>
              <p:nvPr/>
            </p:nvCxnSpPr>
            <p:spPr>
              <a:xfrm flipH="1">
                <a:off x="6246962" y="4513878"/>
                <a:ext cx="781701" cy="2073726"/>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99" name="Suora yhdysviiva 598">
                <a:extLst>
                  <a:ext uri="{FF2B5EF4-FFF2-40B4-BE49-F238E27FC236}">
                    <a16:creationId xmlns:a16="http://schemas.microsoft.com/office/drawing/2014/main" id="{5258C383-B2CC-4E76-9FC5-CE14DCB728DF}"/>
                  </a:ext>
                </a:extLst>
              </p:cNvPr>
              <p:cNvCxnSpPr>
                <a:cxnSpLocks/>
              </p:cNvCxnSpPr>
              <p:nvPr/>
            </p:nvCxnSpPr>
            <p:spPr>
              <a:xfrm flipH="1">
                <a:off x="5700862" y="4513878"/>
                <a:ext cx="1327801" cy="2032843"/>
              </a:xfrm>
              <a:prstGeom prst="line">
                <a:avLst/>
              </a:prstGeom>
              <a:ln w="3175">
                <a:solidFill>
                  <a:srgbClr val="92D05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547" name="Ryhmä 546">
              <a:extLst>
                <a:ext uri="{FF2B5EF4-FFF2-40B4-BE49-F238E27FC236}">
                  <a16:creationId xmlns:a16="http://schemas.microsoft.com/office/drawing/2014/main" id="{216E182D-4B40-4752-8B1D-FC4BC10DD813}"/>
                </a:ext>
              </a:extLst>
            </p:cNvPr>
            <p:cNvGrpSpPr/>
            <p:nvPr/>
          </p:nvGrpSpPr>
          <p:grpSpPr>
            <a:xfrm>
              <a:off x="5994831" y="4025743"/>
              <a:ext cx="1329299" cy="2853922"/>
              <a:chOff x="6122906" y="4079965"/>
              <a:chExt cx="1329299" cy="2697858"/>
            </a:xfrm>
          </p:grpSpPr>
          <p:sp>
            <p:nvSpPr>
              <p:cNvPr id="582" name="Tasakylkinen kolmio 581">
                <a:extLst>
                  <a:ext uri="{FF2B5EF4-FFF2-40B4-BE49-F238E27FC236}">
                    <a16:creationId xmlns:a16="http://schemas.microsoft.com/office/drawing/2014/main" id="{19D7E834-77FB-49CE-A243-AF0B1521F735}"/>
                  </a:ext>
                </a:extLst>
              </p:cNvPr>
              <p:cNvSpPr/>
              <p:nvPr/>
            </p:nvSpPr>
            <p:spPr>
              <a:xfrm>
                <a:off x="6818059" y="4079965"/>
                <a:ext cx="167339" cy="160285"/>
              </a:xfrm>
              <a:prstGeom prs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white"/>
                    </a:solidFill>
                    <a:effectLst/>
                    <a:uLnTx/>
                    <a:uFillTx/>
                    <a:latin typeface="Tw Cen MT" panose="020B0602020104020603"/>
                    <a:ea typeface="+mn-ea"/>
                    <a:cs typeface="+mn-cs"/>
                  </a:rPr>
                  <a:t>A</a:t>
                </a:r>
              </a:p>
            </p:txBody>
          </p:sp>
          <p:grpSp>
            <p:nvGrpSpPr>
              <p:cNvPr id="583" name="Ryhmä 582">
                <a:extLst>
                  <a:ext uri="{FF2B5EF4-FFF2-40B4-BE49-F238E27FC236}">
                    <a16:creationId xmlns:a16="http://schemas.microsoft.com/office/drawing/2014/main" id="{33AA670F-9064-4475-82B3-B09C5B0E8865}"/>
                  </a:ext>
                </a:extLst>
              </p:cNvPr>
              <p:cNvGrpSpPr/>
              <p:nvPr/>
            </p:nvGrpSpPr>
            <p:grpSpPr>
              <a:xfrm rot="20129735">
                <a:off x="6122906" y="4341867"/>
                <a:ext cx="1329299" cy="2435956"/>
                <a:chOff x="5700862" y="4457714"/>
                <a:chExt cx="1327801" cy="2380721"/>
              </a:xfrm>
            </p:grpSpPr>
            <p:cxnSp>
              <p:nvCxnSpPr>
                <p:cNvPr id="587" name="Suora yhdysviiva 586">
                  <a:extLst>
                    <a:ext uri="{FF2B5EF4-FFF2-40B4-BE49-F238E27FC236}">
                      <a16:creationId xmlns:a16="http://schemas.microsoft.com/office/drawing/2014/main" id="{D62D7041-08DA-4714-BCE2-288E6C4DCE21}"/>
                    </a:ext>
                  </a:extLst>
                </p:cNvPr>
                <p:cNvCxnSpPr>
                  <a:cxnSpLocks/>
                </p:cNvCxnSpPr>
                <p:nvPr/>
              </p:nvCxnSpPr>
              <p:spPr>
                <a:xfrm flipH="1">
                  <a:off x="6087254" y="4525104"/>
                  <a:ext cx="926176" cy="2062500"/>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88" name="Suora yhdysviiva 587">
                  <a:extLst>
                    <a:ext uri="{FF2B5EF4-FFF2-40B4-BE49-F238E27FC236}">
                      <a16:creationId xmlns:a16="http://schemas.microsoft.com/office/drawing/2014/main" id="{6BD1D4D4-5A2D-4E15-8FC3-D99007484E38}"/>
                    </a:ext>
                  </a:extLst>
                </p:cNvPr>
                <p:cNvCxnSpPr>
                  <a:cxnSpLocks/>
                </p:cNvCxnSpPr>
                <p:nvPr/>
              </p:nvCxnSpPr>
              <p:spPr>
                <a:xfrm flipH="1">
                  <a:off x="5952315" y="4513878"/>
                  <a:ext cx="1076348" cy="1954906"/>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89" name="Suora yhdysviiva 588">
                  <a:extLst>
                    <a:ext uri="{FF2B5EF4-FFF2-40B4-BE49-F238E27FC236}">
                      <a16:creationId xmlns:a16="http://schemas.microsoft.com/office/drawing/2014/main" id="{98D590D6-F1CD-42AD-BAEB-163DB4C37238}"/>
                    </a:ext>
                  </a:extLst>
                </p:cNvPr>
                <p:cNvCxnSpPr>
                  <a:cxnSpLocks/>
                </p:cNvCxnSpPr>
                <p:nvPr/>
              </p:nvCxnSpPr>
              <p:spPr>
                <a:xfrm rot="1470265">
                  <a:off x="6482882" y="4457714"/>
                  <a:ext cx="266162" cy="2380721"/>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90" name="Suora yhdysviiva 589">
                  <a:extLst>
                    <a:ext uri="{FF2B5EF4-FFF2-40B4-BE49-F238E27FC236}">
                      <a16:creationId xmlns:a16="http://schemas.microsoft.com/office/drawing/2014/main" id="{889CF347-9CC3-48FE-A0E5-E0D333A8FAFB}"/>
                    </a:ext>
                  </a:extLst>
                </p:cNvPr>
                <p:cNvCxnSpPr>
                  <a:cxnSpLocks/>
                </p:cNvCxnSpPr>
                <p:nvPr/>
              </p:nvCxnSpPr>
              <p:spPr>
                <a:xfrm flipH="1">
                  <a:off x="6246962" y="4513878"/>
                  <a:ext cx="781701" cy="2073726"/>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91" name="Suora yhdysviiva 590">
                  <a:extLst>
                    <a:ext uri="{FF2B5EF4-FFF2-40B4-BE49-F238E27FC236}">
                      <a16:creationId xmlns:a16="http://schemas.microsoft.com/office/drawing/2014/main" id="{51844EE8-CE16-4633-9846-3F0E427EA882}"/>
                    </a:ext>
                  </a:extLst>
                </p:cNvPr>
                <p:cNvCxnSpPr>
                  <a:cxnSpLocks/>
                </p:cNvCxnSpPr>
                <p:nvPr/>
              </p:nvCxnSpPr>
              <p:spPr>
                <a:xfrm flipH="1">
                  <a:off x="5700862" y="4513878"/>
                  <a:ext cx="1327801" cy="2032843"/>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grpSp>
          <p:nvGrpSpPr>
            <p:cNvPr id="548" name="Ryhmä 547">
              <a:extLst>
                <a:ext uri="{FF2B5EF4-FFF2-40B4-BE49-F238E27FC236}">
                  <a16:creationId xmlns:a16="http://schemas.microsoft.com/office/drawing/2014/main" id="{469F6E5C-8C3A-4F34-905A-9BD559C7ECBA}"/>
                </a:ext>
              </a:extLst>
            </p:cNvPr>
            <p:cNvGrpSpPr/>
            <p:nvPr/>
          </p:nvGrpSpPr>
          <p:grpSpPr>
            <a:xfrm>
              <a:off x="6347061" y="4079708"/>
              <a:ext cx="1300819" cy="2597117"/>
              <a:chOff x="6517933" y="4022243"/>
              <a:chExt cx="1300819" cy="2597117"/>
            </a:xfrm>
          </p:grpSpPr>
          <p:sp>
            <p:nvSpPr>
              <p:cNvPr id="576" name="Tasakylkinen kolmio 575">
                <a:extLst>
                  <a:ext uri="{FF2B5EF4-FFF2-40B4-BE49-F238E27FC236}">
                    <a16:creationId xmlns:a16="http://schemas.microsoft.com/office/drawing/2014/main" id="{A9443B67-7BCF-42B8-B154-184F7527CCA3}"/>
                  </a:ext>
                </a:extLst>
              </p:cNvPr>
              <p:cNvSpPr/>
              <p:nvPr/>
            </p:nvSpPr>
            <p:spPr>
              <a:xfrm>
                <a:off x="7028536" y="4022243"/>
                <a:ext cx="167339" cy="16028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white"/>
                    </a:solidFill>
                    <a:effectLst/>
                    <a:uLnTx/>
                    <a:uFillTx/>
                    <a:latin typeface="Tw Cen MT" panose="020B0602020104020603"/>
                    <a:ea typeface="+mn-ea"/>
                    <a:cs typeface="+mn-cs"/>
                  </a:rPr>
                  <a:t>K</a:t>
                </a:r>
              </a:p>
            </p:txBody>
          </p:sp>
          <p:grpSp>
            <p:nvGrpSpPr>
              <p:cNvPr id="577" name="Ryhmä 576">
                <a:extLst>
                  <a:ext uri="{FF2B5EF4-FFF2-40B4-BE49-F238E27FC236}">
                    <a16:creationId xmlns:a16="http://schemas.microsoft.com/office/drawing/2014/main" id="{630E7268-6949-4A60-8383-9FA5515F055B}"/>
                  </a:ext>
                </a:extLst>
              </p:cNvPr>
              <p:cNvGrpSpPr/>
              <p:nvPr/>
            </p:nvGrpSpPr>
            <p:grpSpPr>
              <a:xfrm rot="3269166">
                <a:off x="5888090" y="4688698"/>
                <a:ext cx="2560505" cy="1300819"/>
                <a:chOff x="2630990" y="9229093"/>
                <a:chExt cx="3360078" cy="2031444"/>
              </a:xfrm>
            </p:grpSpPr>
            <p:cxnSp>
              <p:nvCxnSpPr>
                <p:cNvPr id="578" name="Suora yhdysviiva 577">
                  <a:extLst>
                    <a:ext uri="{FF2B5EF4-FFF2-40B4-BE49-F238E27FC236}">
                      <a16:creationId xmlns:a16="http://schemas.microsoft.com/office/drawing/2014/main" id="{2E7D694E-E615-4B86-954D-3B95498F3F48}"/>
                    </a:ext>
                  </a:extLst>
                </p:cNvPr>
                <p:cNvCxnSpPr>
                  <a:cxnSpLocks/>
                  <a:stCxn id="576" idx="3"/>
                </p:cNvCxnSpPr>
                <p:nvPr/>
              </p:nvCxnSpPr>
              <p:spPr>
                <a:xfrm rot="18330834" flipH="1">
                  <a:off x="4273446" y="8810809"/>
                  <a:ext cx="115126" cy="3258769"/>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79" name="Suora yhdysviiva 578">
                  <a:extLst>
                    <a:ext uri="{FF2B5EF4-FFF2-40B4-BE49-F238E27FC236}">
                      <a16:creationId xmlns:a16="http://schemas.microsoft.com/office/drawing/2014/main" id="{90B3572B-3F78-406D-AD86-8A8DFA9C80C7}"/>
                    </a:ext>
                  </a:extLst>
                </p:cNvPr>
                <p:cNvCxnSpPr>
                  <a:cxnSpLocks/>
                  <a:stCxn id="576" idx="3"/>
                </p:cNvCxnSpPr>
                <p:nvPr/>
              </p:nvCxnSpPr>
              <p:spPr>
                <a:xfrm>
                  <a:off x="2990499" y="9229093"/>
                  <a:ext cx="2918704" cy="2031444"/>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80" name="Suora yhdysviiva 579">
                  <a:extLst>
                    <a:ext uri="{FF2B5EF4-FFF2-40B4-BE49-F238E27FC236}">
                      <a16:creationId xmlns:a16="http://schemas.microsoft.com/office/drawing/2014/main" id="{D26470C9-5BCE-43C3-9BD1-5B47465CF1F1}"/>
                    </a:ext>
                  </a:extLst>
                </p:cNvPr>
                <p:cNvCxnSpPr>
                  <a:cxnSpLocks/>
                  <a:stCxn id="576" idx="3"/>
                </p:cNvCxnSpPr>
                <p:nvPr/>
              </p:nvCxnSpPr>
              <p:spPr>
                <a:xfrm rot="18330834">
                  <a:off x="4289502" y="8692755"/>
                  <a:ext cx="193628" cy="3209505"/>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81" name="Suora yhdysviiva 580">
                  <a:extLst>
                    <a:ext uri="{FF2B5EF4-FFF2-40B4-BE49-F238E27FC236}">
                      <a16:creationId xmlns:a16="http://schemas.microsoft.com/office/drawing/2014/main" id="{04DD95D9-B4C3-4646-B05F-12F2413B2ADE}"/>
                    </a:ext>
                  </a:extLst>
                </p:cNvPr>
                <p:cNvCxnSpPr>
                  <a:cxnSpLocks/>
                  <a:stCxn id="576" idx="3"/>
                </p:cNvCxnSpPr>
                <p:nvPr/>
              </p:nvCxnSpPr>
              <p:spPr>
                <a:xfrm rot="18330834" flipH="1">
                  <a:off x="4110761" y="8904997"/>
                  <a:ext cx="375474" cy="3335015"/>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grpSp>
          <p:nvGrpSpPr>
            <p:cNvPr id="549" name="Ryhmä 548">
              <a:extLst>
                <a:ext uri="{FF2B5EF4-FFF2-40B4-BE49-F238E27FC236}">
                  <a16:creationId xmlns:a16="http://schemas.microsoft.com/office/drawing/2014/main" id="{95E08EF4-39B2-4855-9195-B83AE24C2908}"/>
                </a:ext>
              </a:extLst>
            </p:cNvPr>
            <p:cNvGrpSpPr/>
            <p:nvPr/>
          </p:nvGrpSpPr>
          <p:grpSpPr>
            <a:xfrm>
              <a:off x="7177547" y="3994687"/>
              <a:ext cx="749410" cy="2864701"/>
              <a:chOff x="7319789" y="3947393"/>
              <a:chExt cx="749410" cy="2864701"/>
            </a:xfrm>
          </p:grpSpPr>
          <p:grpSp>
            <p:nvGrpSpPr>
              <p:cNvPr id="564" name="Ryhmä 563">
                <a:extLst>
                  <a:ext uri="{FF2B5EF4-FFF2-40B4-BE49-F238E27FC236}">
                    <a16:creationId xmlns:a16="http://schemas.microsoft.com/office/drawing/2014/main" id="{8140FFC4-5500-4B34-A26A-834B234EAD98}"/>
                  </a:ext>
                </a:extLst>
              </p:cNvPr>
              <p:cNvGrpSpPr/>
              <p:nvPr/>
            </p:nvGrpSpPr>
            <p:grpSpPr>
              <a:xfrm rot="1461294">
                <a:off x="7319789" y="4063148"/>
                <a:ext cx="749410" cy="2748946"/>
                <a:chOff x="7607314" y="3998742"/>
                <a:chExt cx="849971" cy="2880767"/>
              </a:xfrm>
            </p:grpSpPr>
            <p:cxnSp>
              <p:nvCxnSpPr>
                <p:cNvPr id="567" name="Suora yhdysviiva 566">
                  <a:extLst>
                    <a:ext uri="{FF2B5EF4-FFF2-40B4-BE49-F238E27FC236}">
                      <a16:creationId xmlns:a16="http://schemas.microsoft.com/office/drawing/2014/main" id="{47214150-DA24-45C7-B33F-4597920D3222}"/>
                    </a:ext>
                  </a:extLst>
                </p:cNvPr>
                <p:cNvCxnSpPr>
                  <a:cxnSpLocks/>
                </p:cNvCxnSpPr>
                <p:nvPr/>
              </p:nvCxnSpPr>
              <p:spPr>
                <a:xfrm rot="20138706" flipH="1">
                  <a:off x="7846901" y="4120447"/>
                  <a:ext cx="34435" cy="2759062"/>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69" name="Suora yhdysviiva 568">
                  <a:extLst>
                    <a:ext uri="{FF2B5EF4-FFF2-40B4-BE49-F238E27FC236}">
                      <a16:creationId xmlns:a16="http://schemas.microsoft.com/office/drawing/2014/main" id="{77838121-0492-4026-B8E6-0EB8B501C7DA}"/>
                    </a:ext>
                  </a:extLst>
                </p:cNvPr>
                <p:cNvCxnSpPr>
                  <a:cxnSpLocks/>
                </p:cNvCxnSpPr>
                <p:nvPr/>
              </p:nvCxnSpPr>
              <p:spPr>
                <a:xfrm rot="20138706">
                  <a:off x="7833461" y="3998742"/>
                  <a:ext cx="623824" cy="2675781"/>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71" name="Suora yhdysviiva 570">
                  <a:extLst>
                    <a:ext uri="{FF2B5EF4-FFF2-40B4-BE49-F238E27FC236}">
                      <a16:creationId xmlns:a16="http://schemas.microsoft.com/office/drawing/2014/main" id="{ED02FD6D-3888-4A70-9B5B-9277750A4DA7}"/>
                    </a:ext>
                  </a:extLst>
                </p:cNvPr>
                <p:cNvCxnSpPr>
                  <a:cxnSpLocks/>
                </p:cNvCxnSpPr>
                <p:nvPr/>
              </p:nvCxnSpPr>
              <p:spPr>
                <a:xfrm rot="20138706">
                  <a:off x="7844367" y="4093181"/>
                  <a:ext cx="139283" cy="2628045"/>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75" name="Suora yhdysviiva 574">
                  <a:extLst>
                    <a:ext uri="{FF2B5EF4-FFF2-40B4-BE49-F238E27FC236}">
                      <a16:creationId xmlns:a16="http://schemas.microsoft.com/office/drawing/2014/main" id="{F16B6F4C-4525-4495-B264-D1E3E318997F}"/>
                    </a:ext>
                  </a:extLst>
                </p:cNvPr>
                <p:cNvCxnSpPr>
                  <a:cxnSpLocks/>
                </p:cNvCxnSpPr>
                <p:nvPr/>
              </p:nvCxnSpPr>
              <p:spPr>
                <a:xfrm rot="20138706" flipH="1">
                  <a:off x="7607314" y="4168218"/>
                  <a:ext cx="242768" cy="2577476"/>
                </a:xfrm>
                <a:prstGeom prst="line">
                  <a:avLst/>
                </a:prstGeom>
                <a:ln w="3175">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565" name="Tasakylkinen kolmio 564">
                <a:extLst>
                  <a:ext uri="{FF2B5EF4-FFF2-40B4-BE49-F238E27FC236}">
                    <a16:creationId xmlns:a16="http://schemas.microsoft.com/office/drawing/2014/main" id="{4A0C7281-99EF-427F-9B24-74FF19A366BB}"/>
                  </a:ext>
                </a:extLst>
              </p:cNvPr>
              <p:cNvSpPr/>
              <p:nvPr/>
            </p:nvSpPr>
            <p:spPr>
              <a:xfrm>
                <a:off x="7477631" y="3947393"/>
                <a:ext cx="167339" cy="16028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white"/>
                    </a:solidFill>
                    <a:effectLst/>
                    <a:uLnTx/>
                    <a:uFillTx/>
                    <a:latin typeface="Tw Cen MT" panose="020B0602020104020603"/>
                    <a:ea typeface="+mn-ea"/>
                    <a:cs typeface="+mn-cs"/>
                  </a:rPr>
                  <a:t>K</a:t>
                </a:r>
              </a:p>
            </p:txBody>
          </p:sp>
        </p:grpSp>
        <p:grpSp>
          <p:nvGrpSpPr>
            <p:cNvPr id="550" name="Ryhmä 549">
              <a:extLst>
                <a:ext uri="{FF2B5EF4-FFF2-40B4-BE49-F238E27FC236}">
                  <a16:creationId xmlns:a16="http://schemas.microsoft.com/office/drawing/2014/main" id="{DD5B2459-D3C7-48D0-976B-FCC7A3CBA842}"/>
                </a:ext>
              </a:extLst>
            </p:cNvPr>
            <p:cNvGrpSpPr/>
            <p:nvPr/>
          </p:nvGrpSpPr>
          <p:grpSpPr>
            <a:xfrm>
              <a:off x="6406717" y="4013387"/>
              <a:ext cx="1493801" cy="2897621"/>
              <a:chOff x="6557366" y="4011743"/>
              <a:chExt cx="1493801" cy="2897621"/>
            </a:xfrm>
          </p:grpSpPr>
          <p:sp>
            <p:nvSpPr>
              <p:cNvPr id="558" name="Tasakylkinen kolmio 557">
                <a:extLst>
                  <a:ext uri="{FF2B5EF4-FFF2-40B4-BE49-F238E27FC236}">
                    <a16:creationId xmlns:a16="http://schemas.microsoft.com/office/drawing/2014/main" id="{19960E9B-03D9-4C8E-BE4D-04ABB530671B}"/>
                  </a:ext>
                </a:extLst>
              </p:cNvPr>
              <p:cNvSpPr/>
              <p:nvPr/>
            </p:nvSpPr>
            <p:spPr>
              <a:xfrm>
                <a:off x="7298856" y="4011743"/>
                <a:ext cx="167339" cy="160285"/>
              </a:xfrm>
              <a:prstGeom prs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white"/>
                    </a:solidFill>
                    <a:effectLst/>
                    <a:uLnTx/>
                    <a:uFillTx/>
                    <a:latin typeface="Tw Cen MT" panose="020B0602020104020603"/>
                    <a:ea typeface="+mn-ea"/>
                    <a:cs typeface="+mn-cs"/>
                  </a:rPr>
                  <a:t>A</a:t>
                </a:r>
              </a:p>
            </p:txBody>
          </p:sp>
          <p:grpSp>
            <p:nvGrpSpPr>
              <p:cNvPr id="559" name="Ryhmä 558">
                <a:extLst>
                  <a:ext uri="{FF2B5EF4-FFF2-40B4-BE49-F238E27FC236}">
                    <a16:creationId xmlns:a16="http://schemas.microsoft.com/office/drawing/2014/main" id="{6FE8BA37-75CF-416F-BFBC-2AE5DAF1E266}"/>
                  </a:ext>
                </a:extLst>
              </p:cNvPr>
              <p:cNvGrpSpPr/>
              <p:nvPr/>
            </p:nvGrpSpPr>
            <p:grpSpPr>
              <a:xfrm rot="19934191">
                <a:off x="6557366" y="4280184"/>
                <a:ext cx="1493801" cy="2629180"/>
                <a:chOff x="5700862" y="4424884"/>
                <a:chExt cx="1327801" cy="2511380"/>
              </a:xfrm>
            </p:grpSpPr>
            <p:cxnSp>
              <p:nvCxnSpPr>
                <p:cNvPr id="560" name="Suora yhdysviiva 559">
                  <a:extLst>
                    <a:ext uri="{FF2B5EF4-FFF2-40B4-BE49-F238E27FC236}">
                      <a16:creationId xmlns:a16="http://schemas.microsoft.com/office/drawing/2014/main" id="{7E29EF40-296D-4FBF-BDEB-C4E32C75C911}"/>
                    </a:ext>
                  </a:extLst>
                </p:cNvPr>
                <p:cNvCxnSpPr>
                  <a:cxnSpLocks/>
                </p:cNvCxnSpPr>
                <p:nvPr/>
              </p:nvCxnSpPr>
              <p:spPr>
                <a:xfrm flipH="1">
                  <a:off x="6087254" y="4525104"/>
                  <a:ext cx="926176" cy="2062500"/>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61" name="Suora yhdysviiva 560">
                  <a:extLst>
                    <a:ext uri="{FF2B5EF4-FFF2-40B4-BE49-F238E27FC236}">
                      <a16:creationId xmlns:a16="http://schemas.microsoft.com/office/drawing/2014/main" id="{90F9F570-B68C-4F5F-AB2D-128AF9324EB5}"/>
                    </a:ext>
                  </a:extLst>
                </p:cNvPr>
                <p:cNvCxnSpPr>
                  <a:cxnSpLocks/>
                </p:cNvCxnSpPr>
                <p:nvPr/>
              </p:nvCxnSpPr>
              <p:spPr>
                <a:xfrm flipH="1">
                  <a:off x="5952315" y="4513878"/>
                  <a:ext cx="1076348" cy="1954906"/>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62" name="Suora yhdysviiva 561">
                  <a:extLst>
                    <a:ext uri="{FF2B5EF4-FFF2-40B4-BE49-F238E27FC236}">
                      <a16:creationId xmlns:a16="http://schemas.microsoft.com/office/drawing/2014/main" id="{FDF3D106-467B-4DDB-B797-F52CC9C17D7A}"/>
                    </a:ext>
                  </a:extLst>
                </p:cNvPr>
                <p:cNvCxnSpPr>
                  <a:cxnSpLocks/>
                </p:cNvCxnSpPr>
                <p:nvPr/>
              </p:nvCxnSpPr>
              <p:spPr>
                <a:xfrm rot="1665809">
                  <a:off x="6471569" y="4424884"/>
                  <a:ext cx="221997" cy="2511380"/>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63" name="Suora yhdysviiva 562">
                  <a:extLst>
                    <a:ext uri="{FF2B5EF4-FFF2-40B4-BE49-F238E27FC236}">
                      <a16:creationId xmlns:a16="http://schemas.microsoft.com/office/drawing/2014/main" id="{B12D05A3-48E1-4F68-8D84-0DA7E05E3BE7}"/>
                    </a:ext>
                  </a:extLst>
                </p:cNvPr>
                <p:cNvCxnSpPr>
                  <a:cxnSpLocks/>
                </p:cNvCxnSpPr>
                <p:nvPr/>
              </p:nvCxnSpPr>
              <p:spPr>
                <a:xfrm flipH="1">
                  <a:off x="5700862" y="4513878"/>
                  <a:ext cx="1327801" cy="2032843"/>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grpSp>
          <p:nvGrpSpPr>
            <p:cNvPr id="551" name="Ryhmä 550">
              <a:extLst>
                <a:ext uri="{FF2B5EF4-FFF2-40B4-BE49-F238E27FC236}">
                  <a16:creationId xmlns:a16="http://schemas.microsoft.com/office/drawing/2014/main" id="{172BC80C-A060-4B3F-9563-3DF266C3438F}"/>
                </a:ext>
              </a:extLst>
            </p:cNvPr>
            <p:cNvGrpSpPr/>
            <p:nvPr/>
          </p:nvGrpSpPr>
          <p:grpSpPr>
            <a:xfrm>
              <a:off x="6514493" y="4035323"/>
              <a:ext cx="1945065" cy="2900931"/>
              <a:chOff x="6605632" y="4054959"/>
              <a:chExt cx="1945065" cy="2843659"/>
            </a:xfrm>
          </p:grpSpPr>
          <p:grpSp>
            <p:nvGrpSpPr>
              <p:cNvPr id="552" name="Ryhmä 551">
                <a:extLst>
                  <a:ext uri="{FF2B5EF4-FFF2-40B4-BE49-F238E27FC236}">
                    <a16:creationId xmlns:a16="http://schemas.microsoft.com/office/drawing/2014/main" id="{039B5BC4-BB68-407F-BC7F-D3AD3D77FE48}"/>
                  </a:ext>
                </a:extLst>
              </p:cNvPr>
              <p:cNvGrpSpPr/>
              <p:nvPr/>
            </p:nvGrpSpPr>
            <p:grpSpPr>
              <a:xfrm rot="19543955">
                <a:off x="6605632" y="4395371"/>
                <a:ext cx="1945065" cy="2503247"/>
                <a:chOff x="5952315" y="4319764"/>
                <a:chExt cx="1076348" cy="2763346"/>
              </a:xfrm>
            </p:grpSpPr>
            <p:cxnSp>
              <p:nvCxnSpPr>
                <p:cNvPr id="554" name="Suora yhdysviiva 553">
                  <a:extLst>
                    <a:ext uri="{FF2B5EF4-FFF2-40B4-BE49-F238E27FC236}">
                      <a16:creationId xmlns:a16="http://schemas.microsoft.com/office/drawing/2014/main" id="{15F20001-F57B-4962-8369-F0DC74E6FADB}"/>
                    </a:ext>
                  </a:extLst>
                </p:cNvPr>
                <p:cNvCxnSpPr>
                  <a:cxnSpLocks/>
                </p:cNvCxnSpPr>
                <p:nvPr/>
              </p:nvCxnSpPr>
              <p:spPr>
                <a:xfrm flipH="1">
                  <a:off x="6087254" y="4525104"/>
                  <a:ext cx="926176" cy="2062500"/>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55" name="Suora yhdysviiva 554">
                  <a:extLst>
                    <a:ext uri="{FF2B5EF4-FFF2-40B4-BE49-F238E27FC236}">
                      <a16:creationId xmlns:a16="http://schemas.microsoft.com/office/drawing/2014/main" id="{D907F8CE-617C-4541-909A-05B60219E0BE}"/>
                    </a:ext>
                  </a:extLst>
                </p:cNvPr>
                <p:cNvCxnSpPr>
                  <a:cxnSpLocks/>
                </p:cNvCxnSpPr>
                <p:nvPr/>
              </p:nvCxnSpPr>
              <p:spPr>
                <a:xfrm flipH="1">
                  <a:off x="5952315" y="4513878"/>
                  <a:ext cx="1076348" cy="1954906"/>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56" name="Suora yhdysviiva 555">
                  <a:extLst>
                    <a:ext uri="{FF2B5EF4-FFF2-40B4-BE49-F238E27FC236}">
                      <a16:creationId xmlns:a16="http://schemas.microsoft.com/office/drawing/2014/main" id="{5D9C3766-9251-4C39-B763-1462708E6FD9}"/>
                    </a:ext>
                  </a:extLst>
                </p:cNvPr>
                <p:cNvCxnSpPr>
                  <a:cxnSpLocks/>
                </p:cNvCxnSpPr>
                <p:nvPr/>
              </p:nvCxnSpPr>
              <p:spPr>
                <a:xfrm flipH="1">
                  <a:off x="6246962" y="4513878"/>
                  <a:ext cx="781701" cy="2073726"/>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57" name="Suora yhdysviiva 556">
                  <a:extLst>
                    <a:ext uri="{FF2B5EF4-FFF2-40B4-BE49-F238E27FC236}">
                      <a16:creationId xmlns:a16="http://schemas.microsoft.com/office/drawing/2014/main" id="{8FF5555D-7B0A-41D6-ACF5-97DF01B4AFC6}"/>
                    </a:ext>
                  </a:extLst>
                </p:cNvPr>
                <p:cNvCxnSpPr>
                  <a:cxnSpLocks/>
                </p:cNvCxnSpPr>
                <p:nvPr/>
              </p:nvCxnSpPr>
              <p:spPr>
                <a:xfrm rot="2056045">
                  <a:off x="6623619" y="4319764"/>
                  <a:ext cx="83045" cy="2763346"/>
                </a:xfrm>
                <a:prstGeom prst="line">
                  <a:avLst/>
                </a:prstGeom>
                <a:ln w="3175">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553" name="Tasakylkinen kolmio 552">
                <a:extLst>
                  <a:ext uri="{FF2B5EF4-FFF2-40B4-BE49-F238E27FC236}">
                    <a16:creationId xmlns:a16="http://schemas.microsoft.com/office/drawing/2014/main" id="{27B03B71-04A5-4330-9B75-D83343A21BC2}"/>
                  </a:ext>
                </a:extLst>
              </p:cNvPr>
              <p:cNvSpPr/>
              <p:nvPr/>
            </p:nvSpPr>
            <p:spPr>
              <a:xfrm>
                <a:off x="7697506" y="4054959"/>
                <a:ext cx="167339" cy="160285"/>
              </a:xfrm>
              <a:prstGeom prst="triangl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white"/>
                    </a:solidFill>
                    <a:effectLst/>
                    <a:uLnTx/>
                    <a:uFillTx/>
                    <a:latin typeface="Tw Cen MT" panose="020B0602020104020603"/>
                    <a:ea typeface="+mn-ea"/>
                    <a:cs typeface="+mn-cs"/>
                  </a:rPr>
                  <a:t>A</a:t>
                </a:r>
              </a:p>
            </p:txBody>
          </p:sp>
        </p:grpSp>
      </p:grpSp>
      <p:pic>
        <p:nvPicPr>
          <p:cNvPr id="4" name="Kuva 3">
            <a:extLst>
              <a:ext uri="{FF2B5EF4-FFF2-40B4-BE49-F238E27FC236}">
                <a16:creationId xmlns:a16="http://schemas.microsoft.com/office/drawing/2014/main" id="{8D803254-2292-30FB-7769-BA10E50A15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51948" y="32225"/>
            <a:ext cx="596869" cy="584770"/>
          </a:xfrm>
          <a:prstGeom prst="rect">
            <a:avLst/>
          </a:prstGeom>
        </p:spPr>
      </p:pic>
    </p:spTree>
    <p:extLst>
      <p:ext uri="{BB962C8B-B14F-4D97-AF65-F5344CB8AC3E}">
        <p14:creationId xmlns:p14="http://schemas.microsoft.com/office/powerpoint/2010/main" val="13683267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FFFE5"/>
            </a:gs>
          </a:gsLst>
          <a:lin ang="5400000" scaled="1"/>
        </a:gradFill>
        <a:effectLst/>
      </p:bgPr>
    </p:bg>
    <p:spTree>
      <p:nvGrpSpPr>
        <p:cNvPr id="1" name=""/>
        <p:cNvGrpSpPr/>
        <p:nvPr/>
      </p:nvGrpSpPr>
      <p:grpSpPr>
        <a:xfrm>
          <a:off x="0" y="0"/>
          <a:ext cx="0" cy="0"/>
          <a:chOff x="0" y="0"/>
          <a:chExt cx="0" cy="0"/>
        </a:xfrm>
      </p:grpSpPr>
      <p:grpSp>
        <p:nvGrpSpPr>
          <p:cNvPr id="153" name="Ryhmä 152">
            <a:extLst>
              <a:ext uri="{FF2B5EF4-FFF2-40B4-BE49-F238E27FC236}">
                <a16:creationId xmlns:a16="http://schemas.microsoft.com/office/drawing/2014/main" id="{7CFE6E39-1A2A-42B1-B63A-190F496BA7FB}"/>
              </a:ext>
            </a:extLst>
          </p:cNvPr>
          <p:cNvGrpSpPr/>
          <p:nvPr/>
        </p:nvGrpSpPr>
        <p:grpSpPr>
          <a:xfrm>
            <a:off x="313320" y="214428"/>
            <a:ext cx="2880000" cy="3191056"/>
            <a:chOff x="422860" y="160608"/>
            <a:chExt cx="2880000" cy="3191056"/>
          </a:xfrm>
        </p:grpSpPr>
        <p:sp>
          <p:nvSpPr>
            <p:cNvPr id="154" name="Ellipsi 153">
              <a:extLst>
                <a:ext uri="{FF2B5EF4-FFF2-40B4-BE49-F238E27FC236}">
                  <a16:creationId xmlns:a16="http://schemas.microsoft.com/office/drawing/2014/main" id="{9797B106-3E11-462C-A3BB-ACEE724344AA}"/>
                </a:ext>
              </a:extLst>
            </p:cNvPr>
            <p:cNvSpPr/>
            <p:nvPr/>
          </p:nvSpPr>
          <p:spPr>
            <a:xfrm>
              <a:off x="422860" y="1551664"/>
              <a:ext cx="2880000" cy="1800000"/>
            </a:xfrm>
            <a:prstGeom prst="ellipse">
              <a:avLst/>
            </a:prstGeom>
            <a:solidFill>
              <a:srgbClr val="62A39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panose="020B0606020104020203" pitchFamily="34" charset="0"/>
                  <a:ea typeface="+mn-ea"/>
                  <a:cs typeface="+mn-cs"/>
                </a:rPr>
                <a:t>EMBODYING SUSTAINABILITY VALUES</a:t>
              </a:r>
            </a:p>
          </p:txBody>
        </p:sp>
        <p:pic>
          <p:nvPicPr>
            <p:cNvPr id="155" name="Kuva 154">
              <a:extLst>
                <a:ext uri="{FF2B5EF4-FFF2-40B4-BE49-F238E27FC236}">
                  <a16:creationId xmlns:a16="http://schemas.microsoft.com/office/drawing/2014/main" id="{E0AD6120-ACC7-4CDC-8C94-557EE51CCEEE}"/>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7158" y="160608"/>
              <a:ext cx="1855345" cy="1829388"/>
            </a:xfrm>
            <a:prstGeom prst="rect">
              <a:avLst/>
            </a:prstGeom>
          </p:spPr>
        </p:pic>
      </p:grpSp>
      <p:grpSp>
        <p:nvGrpSpPr>
          <p:cNvPr id="156" name="Ryhmä 155">
            <a:extLst>
              <a:ext uri="{FF2B5EF4-FFF2-40B4-BE49-F238E27FC236}">
                <a16:creationId xmlns:a16="http://schemas.microsoft.com/office/drawing/2014/main" id="{87046D96-156F-41F0-A91F-D1FB6EB0171D}"/>
              </a:ext>
            </a:extLst>
          </p:cNvPr>
          <p:cNvGrpSpPr/>
          <p:nvPr/>
        </p:nvGrpSpPr>
        <p:grpSpPr>
          <a:xfrm>
            <a:off x="9117260" y="162013"/>
            <a:ext cx="2988075" cy="3080562"/>
            <a:chOff x="8697267" y="150881"/>
            <a:chExt cx="2988075" cy="3080562"/>
          </a:xfrm>
        </p:grpSpPr>
        <p:sp>
          <p:nvSpPr>
            <p:cNvPr id="159" name="Ellipsi 158">
              <a:extLst>
                <a:ext uri="{FF2B5EF4-FFF2-40B4-BE49-F238E27FC236}">
                  <a16:creationId xmlns:a16="http://schemas.microsoft.com/office/drawing/2014/main" id="{3FB82DD6-0401-4132-86D6-81F54E9DC4F0}"/>
                </a:ext>
              </a:extLst>
            </p:cNvPr>
            <p:cNvSpPr/>
            <p:nvPr/>
          </p:nvSpPr>
          <p:spPr>
            <a:xfrm>
              <a:off x="8697267" y="1431443"/>
              <a:ext cx="2880000" cy="1800000"/>
            </a:xfrm>
            <a:prstGeom prst="ellipse">
              <a:avLst/>
            </a:prstGeom>
            <a:solidFill>
              <a:srgbClr val="62A39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a:ea typeface="+mn-ea"/>
                  <a:cs typeface="+mn-cs"/>
                </a:rPr>
                <a:t>ENVISIONING SUSTAINABLE</a:t>
              </a:r>
              <a:r>
                <a:rPr kumimoji="0" lang="fi-FI" sz="2400" b="1" i="0" u="none" strike="noStrike" kern="1200" cap="none" spc="0" normalizeH="0" baseline="0" noProof="0">
                  <a:ln>
                    <a:noFill/>
                  </a:ln>
                  <a:solidFill>
                    <a:prstClr val="white"/>
                  </a:solidFill>
                  <a:effectLst/>
                  <a:uLnTx/>
                  <a:uFillTx/>
                  <a:latin typeface="Tw Cen MT Condensed"/>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a:ea typeface="+mn-ea"/>
                  <a:cs typeface="+mn-cs"/>
                </a:rPr>
                <a:t>FUTURES</a:t>
              </a:r>
            </a:p>
          </p:txBody>
        </p:sp>
        <p:sp>
          <p:nvSpPr>
            <p:cNvPr id="158" name="Tasakylkinen kolmio 157">
              <a:extLst>
                <a:ext uri="{FF2B5EF4-FFF2-40B4-BE49-F238E27FC236}">
                  <a16:creationId xmlns:a16="http://schemas.microsoft.com/office/drawing/2014/main" id="{61B744F7-3E9B-460F-B371-59C816E6E3A4}"/>
                </a:ext>
              </a:extLst>
            </p:cNvPr>
            <p:cNvSpPr/>
            <p:nvPr/>
          </p:nvSpPr>
          <p:spPr>
            <a:xfrm rot="15793341">
              <a:off x="9858143" y="-391434"/>
              <a:ext cx="736722" cy="2077580"/>
            </a:xfrm>
            <a:prstGeom prst="triangle">
              <a:avLst>
                <a:gd name="adj" fmla="val 56241"/>
              </a:avLst>
            </a:prstGeom>
            <a:solidFill>
              <a:srgbClr val="FFCC99">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pic>
          <p:nvPicPr>
            <p:cNvPr id="160" name="Kuva 159">
              <a:extLst>
                <a:ext uri="{FF2B5EF4-FFF2-40B4-BE49-F238E27FC236}">
                  <a16:creationId xmlns:a16="http://schemas.microsoft.com/office/drawing/2014/main" id="{9DF45BB6-C1B5-4794-8302-42919759E127}"/>
                </a:ext>
              </a:extLst>
            </p:cNvPr>
            <p:cNvPicPr>
              <a:picLocks noChangeAspect="1"/>
            </p:cNvPicPr>
            <p:nvPr/>
          </p:nvPicPr>
          <p:blipFill rotWithShape="1">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rcRect l="39708" t="34544" r="40736" b="35899"/>
            <a:stretch/>
          </p:blipFill>
          <p:spPr>
            <a:xfrm flipH="1">
              <a:off x="8857240" y="427622"/>
              <a:ext cx="843767" cy="1775429"/>
            </a:xfrm>
            <a:prstGeom prst="rect">
              <a:avLst/>
            </a:prstGeom>
          </p:spPr>
        </p:pic>
        <p:sp>
          <p:nvSpPr>
            <p:cNvPr id="157" name="Ellipsi 156">
              <a:extLst>
                <a:ext uri="{FF2B5EF4-FFF2-40B4-BE49-F238E27FC236}">
                  <a16:creationId xmlns:a16="http://schemas.microsoft.com/office/drawing/2014/main" id="{11B5B885-271D-4036-952F-1721D16A1B50}"/>
                </a:ext>
              </a:extLst>
            </p:cNvPr>
            <p:cNvSpPr/>
            <p:nvPr/>
          </p:nvSpPr>
          <p:spPr>
            <a:xfrm>
              <a:off x="10917518" y="150881"/>
              <a:ext cx="767824" cy="731366"/>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335B74">
                    <a:lumMod val="50000"/>
                  </a:srgbClr>
                </a:solidFill>
                <a:effectLst/>
                <a:uLnTx/>
                <a:uFillTx/>
                <a:latin typeface="Tw Cen MT" panose="020B0602020104020603" pitchFamily="34" charset="0"/>
                <a:ea typeface="+mn-ea"/>
                <a:cs typeface="+mn-cs"/>
              </a:endParaRPr>
            </a:p>
          </p:txBody>
        </p:sp>
      </p:grpSp>
      <p:grpSp>
        <p:nvGrpSpPr>
          <p:cNvPr id="161" name="Ryhmä 160">
            <a:extLst>
              <a:ext uri="{FF2B5EF4-FFF2-40B4-BE49-F238E27FC236}">
                <a16:creationId xmlns:a16="http://schemas.microsoft.com/office/drawing/2014/main" id="{30BE0A8F-5044-478D-B5A6-5C1C624B8C60}"/>
              </a:ext>
            </a:extLst>
          </p:cNvPr>
          <p:cNvGrpSpPr/>
          <p:nvPr/>
        </p:nvGrpSpPr>
        <p:grpSpPr>
          <a:xfrm>
            <a:off x="320236" y="3965825"/>
            <a:ext cx="2991209" cy="2805036"/>
            <a:chOff x="286195" y="3989019"/>
            <a:chExt cx="2991209" cy="2805036"/>
          </a:xfrm>
        </p:grpSpPr>
        <p:sp>
          <p:nvSpPr>
            <p:cNvPr id="162" name="Ellipsi 161">
              <a:extLst>
                <a:ext uri="{FF2B5EF4-FFF2-40B4-BE49-F238E27FC236}">
                  <a16:creationId xmlns:a16="http://schemas.microsoft.com/office/drawing/2014/main" id="{726442B7-9A1F-4D41-96FB-12F47CDB3FF0}"/>
                </a:ext>
              </a:extLst>
            </p:cNvPr>
            <p:cNvSpPr/>
            <p:nvPr/>
          </p:nvSpPr>
          <p:spPr>
            <a:xfrm>
              <a:off x="286195" y="4994055"/>
              <a:ext cx="2991209" cy="1800000"/>
            </a:xfrm>
            <a:prstGeom prst="ellipse">
              <a:avLst/>
            </a:prstGeom>
            <a:solidFill>
              <a:srgbClr val="62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panose="020B0606020104020203" pitchFamily="34" charset="0"/>
                  <a:ea typeface="+mn-ea"/>
                  <a:cs typeface="+mn-cs"/>
                </a:rPr>
                <a:t>EMBRACING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panose="020B0606020104020203" pitchFamily="34" charset="0"/>
                  <a:ea typeface="+mn-ea"/>
                  <a:cs typeface="+mn-cs"/>
                </a:rPr>
                <a:t>COMPLEXITY</a:t>
              </a:r>
            </a:p>
          </p:txBody>
        </p:sp>
        <p:grpSp>
          <p:nvGrpSpPr>
            <p:cNvPr id="163" name="Ryhmä 162">
              <a:extLst>
                <a:ext uri="{FF2B5EF4-FFF2-40B4-BE49-F238E27FC236}">
                  <a16:creationId xmlns:a16="http://schemas.microsoft.com/office/drawing/2014/main" id="{9FEE9521-8D4B-40F6-ACD7-582C3A4CA206}"/>
                </a:ext>
              </a:extLst>
            </p:cNvPr>
            <p:cNvGrpSpPr/>
            <p:nvPr/>
          </p:nvGrpSpPr>
          <p:grpSpPr>
            <a:xfrm>
              <a:off x="902028" y="3989019"/>
              <a:ext cx="1583379" cy="1562244"/>
              <a:chOff x="2954783" y="4133254"/>
              <a:chExt cx="2162412" cy="2208891"/>
            </a:xfrm>
            <a:solidFill>
              <a:schemeClr val="accent6">
                <a:lumMod val="10000"/>
              </a:schemeClr>
            </a:solidFill>
          </p:grpSpPr>
          <p:cxnSp>
            <p:nvCxnSpPr>
              <p:cNvPr id="164" name="Suora yhdysviiva 163">
                <a:extLst>
                  <a:ext uri="{FF2B5EF4-FFF2-40B4-BE49-F238E27FC236}">
                    <a16:creationId xmlns:a16="http://schemas.microsoft.com/office/drawing/2014/main" id="{15569F81-A84E-49A2-AE0C-BE7FABAB8987}"/>
                  </a:ext>
                </a:extLst>
              </p:cNvPr>
              <p:cNvCxnSpPr>
                <a:cxnSpLocks/>
                <a:stCxn id="219" idx="2"/>
                <a:endCxn id="182" idx="5"/>
              </p:cNvCxnSpPr>
              <p:nvPr/>
            </p:nvCxnSpPr>
            <p:spPr>
              <a:xfrm flipH="1" flipV="1">
                <a:off x="4370200" y="5786353"/>
                <a:ext cx="632284" cy="418880"/>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65" name="Suora yhdysviiva 164">
                <a:extLst>
                  <a:ext uri="{FF2B5EF4-FFF2-40B4-BE49-F238E27FC236}">
                    <a16:creationId xmlns:a16="http://schemas.microsoft.com/office/drawing/2014/main" id="{26412107-54B5-41E1-866B-8BDBFD87D305}"/>
                  </a:ext>
                </a:extLst>
              </p:cNvPr>
              <p:cNvCxnSpPr>
                <a:cxnSpLocks/>
                <a:endCxn id="180" idx="5"/>
              </p:cNvCxnSpPr>
              <p:nvPr/>
            </p:nvCxnSpPr>
            <p:spPr>
              <a:xfrm flipH="1" flipV="1">
                <a:off x="4145080" y="5613297"/>
                <a:ext cx="601989" cy="170901"/>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66" name="Suora yhdysviiva 165">
                <a:extLst>
                  <a:ext uri="{FF2B5EF4-FFF2-40B4-BE49-F238E27FC236}">
                    <a16:creationId xmlns:a16="http://schemas.microsoft.com/office/drawing/2014/main" id="{C646D5C5-B5CA-404C-8096-458B62C8AA4C}"/>
                  </a:ext>
                </a:extLst>
              </p:cNvPr>
              <p:cNvCxnSpPr>
                <a:cxnSpLocks/>
                <a:stCxn id="217" idx="3"/>
                <a:endCxn id="227" idx="4"/>
              </p:cNvCxnSpPr>
              <p:nvPr/>
            </p:nvCxnSpPr>
            <p:spPr>
              <a:xfrm flipH="1" flipV="1">
                <a:off x="3327627" y="6308114"/>
                <a:ext cx="1382075" cy="34031"/>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67" name="Suora yhdysviiva 166">
                <a:extLst>
                  <a:ext uri="{FF2B5EF4-FFF2-40B4-BE49-F238E27FC236}">
                    <a16:creationId xmlns:a16="http://schemas.microsoft.com/office/drawing/2014/main" id="{008C5777-8C9F-4B48-885D-4096848EB8BE}"/>
                  </a:ext>
                </a:extLst>
              </p:cNvPr>
              <p:cNvCxnSpPr>
                <a:cxnSpLocks/>
                <a:stCxn id="181" idx="2"/>
                <a:endCxn id="229" idx="5"/>
              </p:cNvCxnSpPr>
              <p:nvPr/>
            </p:nvCxnSpPr>
            <p:spPr>
              <a:xfrm flipH="1" flipV="1">
                <a:off x="3694716" y="5971255"/>
                <a:ext cx="228559" cy="46547"/>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68" name="Suora yhdysviiva 167">
                <a:extLst>
                  <a:ext uri="{FF2B5EF4-FFF2-40B4-BE49-F238E27FC236}">
                    <a16:creationId xmlns:a16="http://schemas.microsoft.com/office/drawing/2014/main" id="{0A63A761-7E56-448E-A430-97006DF5849B}"/>
                  </a:ext>
                </a:extLst>
              </p:cNvPr>
              <p:cNvCxnSpPr>
                <a:cxnSpLocks/>
                <a:stCxn id="216" idx="3"/>
              </p:cNvCxnSpPr>
              <p:nvPr/>
            </p:nvCxnSpPr>
            <p:spPr>
              <a:xfrm flipH="1" flipV="1">
                <a:off x="3625610" y="6080450"/>
                <a:ext cx="868649" cy="99412"/>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69" name="Suora yhdysviiva 168">
                <a:extLst>
                  <a:ext uri="{FF2B5EF4-FFF2-40B4-BE49-F238E27FC236}">
                    <a16:creationId xmlns:a16="http://schemas.microsoft.com/office/drawing/2014/main" id="{80A6AB3E-C34C-4549-BC1E-8FBEADCD836E}"/>
                  </a:ext>
                </a:extLst>
              </p:cNvPr>
              <p:cNvCxnSpPr>
                <a:cxnSpLocks/>
                <a:stCxn id="182" idx="4"/>
                <a:endCxn id="218" idx="0"/>
              </p:cNvCxnSpPr>
              <p:nvPr/>
            </p:nvCxnSpPr>
            <p:spPr>
              <a:xfrm flipV="1">
                <a:off x="4346071" y="5801911"/>
                <a:ext cx="405854" cy="78914"/>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70" name="Suora yhdysviiva 169">
                <a:extLst>
                  <a:ext uri="{FF2B5EF4-FFF2-40B4-BE49-F238E27FC236}">
                    <a16:creationId xmlns:a16="http://schemas.microsoft.com/office/drawing/2014/main" id="{E1677401-A199-4F10-976A-CAA96D74D280}"/>
                  </a:ext>
                </a:extLst>
              </p:cNvPr>
              <p:cNvCxnSpPr>
                <a:cxnSpLocks/>
                <a:stCxn id="217" idx="2"/>
                <a:endCxn id="226" idx="4"/>
              </p:cNvCxnSpPr>
              <p:nvPr/>
            </p:nvCxnSpPr>
            <p:spPr>
              <a:xfrm flipH="1" flipV="1">
                <a:off x="3066599" y="5968901"/>
                <a:ext cx="1599287" cy="373244"/>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71" name="Suora yhdysviiva 170">
                <a:extLst>
                  <a:ext uri="{FF2B5EF4-FFF2-40B4-BE49-F238E27FC236}">
                    <a16:creationId xmlns:a16="http://schemas.microsoft.com/office/drawing/2014/main" id="{DCC8D9E5-4533-4405-BBCA-13DE0F23D0BA}"/>
                  </a:ext>
                </a:extLst>
              </p:cNvPr>
              <p:cNvCxnSpPr>
                <a:cxnSpLocks/>
                <a:stCxn id="180" idx="2"/>
              </p:cNvCxnSpPr>
              <p:nvPr/>
            </p:nvCxnSpPr>
            <p:spPr>
              <a:xfrm>
                <a:off x="4042870" y="5707769"/>
                <a:ext cx="416294" cy="493799"/>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72" name="Suora yhdysviiva 171">
                <a:extLst>
                  <a:ext uri="{FF2B5EF4-FFF2-40B4-BE49-F238E27FC236}">
                    <a16:creationId xmlns:a16="http://schemas.microsoft.com/office/drawing/2014/main" id="{CB5B7389-AF73-48B7-BB4E-95E262B441F1}"/>
                  </a:ext>
                </a:extLst>
              </p:cNvPr>
              <p:cNvCxnSpPr>
                <a:cxnSpLocks/>
                <a:stCxn id="181" idx="4"/>
                <a:endCxn id="227" idx="4"/>
              </p:cNvCxnSpPr>
              <p:nvPr/>
            </p:nvCxnSpPr>
            <p:spPr>
              <a:xfrm flipH="1">
                <a:off x="3327627" y="6017802"/>
                <a:ext cx="673729" cy="290312"/>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73" name="Suora yhdysviiva 172">
                <a:extLst>
                  <a:ext uri="{FF2B5EF4-FFF2-40B4-BE49-F238E27FC236}">
                    <a16:creationId xmlns:a16="http://schemas.microsoft.com/office/drawing/2014/main" id="{91DF3CA4-EC5A-4A54-B94C-785655F913CB}"/>
                  </a:ext>
                </a:extLst>
              </p:cNvPr>
              <p:cNvCxnSpPr>
                <a:cxnSpLocks/>
                <a:stCxn id="179" idx="0"/>
                <a:endCxn id="228" idx="0"/>
              </p:cNvCxnSpPr>
              <p:nvPr/>
            </p:nvCxnSpPr>
            <p:spPr>
              <a:xfrm flipH="1">
                <a:off x="3397598" y="5631340"/>
                <a:ext cx="359402" cy="136516"/>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174" name="Ryhmä 173">
                <a:extLst>
                  <a:ext uri="{FF2B5EF4-FFF2-40B4-BE49-F238E27FC236}">
                    <a16:creationId xmlns:a16="http://schemas.microsoft.com/office/drawing/2014/main" id="{73B9F320-2250-45A0-BB44-C2A10BABB4BD}"/>
                  </a:ext>
                </a:extLst>
              </p:cNvPr>
              <p:cNvGrpSpPr/>
              <p:nvPr/>
            </p:nvGrpSpPr>
            <p:grpSpPr>
              <a:xfrm>
                <a:off x="2954783" y="4133254"/>
                <a:ext cx="2162412" cy="2208891"/>
                <a:chOff x="2942284" y="3964493"/>
                <a:chExt cx="2162412" cy="2208891"/>
              </a:xfrm>
              <a:grpFill/>
            </p:grpSpPr>
            <p:grpSp>
              <p:nvGrpSpPr>
                <p:cNvPr id="177" name="Ryhmä 176">
                  <a:extLst>
                    <a:ext uri="{FF2B5EF4-FFF2-40B4-BE49-F238E27FC236}">
                      <a16:creationId xmlns:a16="http://schemas.microsoft.com/office/drawing/2014/main" id="{3E550145-26F0-4954-A4CE-64AF3CF1CD30}"/>
                    </a:ext>
                  </a:extLst>
                </p:cNvPr>
                <p:cNvGrpSpPr/>
                <p:nvPr/>
              </p:nvGrpSpPr>
              <p:grpSpPr>
                <a:xfrm>
                  <a:off x="2942284" y="5599095"/>
                  <a:ext cx="739933" cy="540258"/>
                  <a:chOff x="2857244" y="5390813"/>
                  <a:chExt cx="1223839" cy="739583"/>
                </a:xfrm>
                <a:grpFill/>
              </p:grpSpPr>
              <p:sp>
                <p:nvSpPr>
                  <p:cNvPr id="226" name="Säännöllinen viisikulmio 105">
                    <a:extLst>
                      <a:ext uri="{FF2B5EF4-FFF2-40B4-BE49-F238E27FC236}">
                        <a16:creationId xmlns:a16="http://schemas.microsoft.com/office/drawing/2014/main" id="{937DB126-EF2C-45FE-AC27-FAFA13D455FE}"/>
                      </a:ext>
                    </a:extLst>
                  </p:cNvPr>
                  <p:cNvSpPr/>
                  <p:nvPr/>
                </p:nvSpPr>
                <p:spPr>
                  <a:xfrm>
                    <a:off x="2857244" y="5437432"/>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227" name="Säännöllinen viisikulmio 106">
                    <a:extLst>
                      <a:ext uri="{FF2B5EF4-FFF2-40B4-BE49-F238E27FC236}">
                        <a16:creationId xmlns:a16="http://schemas.microsoft.com/office/drawing/2014/main" id="{CA61977F-0F66-4621-9E7A-7C581ECDAD02}"/>
                      </a:ext>
                    </a:extLst>
                  </p:cNvPr>
                  <p:cNvSpPr/>
                  <p:nvPr/>
                </p:nvSpPr>
                <p:spPr>
                  <a:xfrm>
                    <a:off x="3288981" y="5901796"/>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228" name="Säännöllinen viisikulmio 107">
                    <a:extLst>
                      <a:ext uri="{FF2B5EF4-FFF2-40B4-BE49-F238E27FC236}">
                        <a16:creationId xmlns:a16="http://schemas.microsoft.com/office/drawing/2014/main" id="{657A621D-A8C2-4D6B-9B91-913079963662}"/>
                      </a:ext>
                    </a:extLst>
                  </p:cNvPr>
                  <p:cNvSpPr/>
                  <p:nvPr/>
                </p:nvSpPr>
                <p:spPr>
                  <a:xfrm>
                    <a:off x="3475354" y="5390813"/>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229" name="Säännöllinen viisikulmio 108">
                    <a:extLst>
                      <a:ext uri="{FF2B5EF4-FFF2-40B4-BE49-F238E27FC236}">
                        <a16:creationId xmlns:a16="http://schemas.microsoft.com/office/drawing/2014/main" id="{EE1BBEB2-1909-48F2-8A45-014D6C8EA653}"/>
                      </a:ext>
                    </a:extLst>
                  </p:cNvPr>
                  <p:cNvSpPr/>
                  <p:nvPr/>
                </p:nvSpPr>
                <p:spPr>
                  <a:xfrm>
                    <a:off x="3852483" y="5581938"/>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cxnSp>
                <p:nvCxnSpPr>
                  <p:cNvPr id="230" name="Suora yhdysviiva 229">
                    <a:extLst>
                      <a:ext uri="{FF2B5EF4-FFF2-40B4-BE49-F238E27FC236}">
                        <a16:creationId xmlns:a16="http://schemas.microsoft.com/office/drawing/2014/main" id="{20A673D1-DF76-4D0A-BEFC-60C196C86482}"/>
                      </a:ext>
                    </a:extLst>
                  </p:cNvPr>
                  <p:cNvCxnSpPr>
                    <a:cxnSpLocks/>
                    <a:stCxn id="226" idx="4"/>
                    <a:endCxn id="227" idx="1"/>
                  </p:cNvCxnSpPr>
                  <p:nvPr/>
                </p:nvCxnSpPr>
                <p:spPr>
                  <a:xfrm>
                    <a:off x="3042185" y="5666031"/>
                    <a:ext cx="246796" cy="323082"/>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231" name="Suora yhdysviiva 230">
                    <a:extLst>
                      <a:ext uri="{FF2B5EF4-FFF2-40B4-BE49-F238E27FC236}">
                        <a16:creationId xmlns:a16="http://schemas.microsoft.com/office/drawing/2014/main" id="{D0C6DCF0-88A4-459D-AFEE-679D71724029}"/>
                      </a:ext>
                    </a:extLst>
                  </p:cNvPr>
                  <p:cNvCxnSpPr>
                    <a:cxnSpLocks/>
                    <a:stCxn id="226" idx="5"/>
                    <a:endCxn id="229" idx="2"/>
                  </p:cNvCxnSpPr>
                  <p:nvPr/>
                </p:nvCxnSpPr>
                <p:spPr>
                  <a:xfrm>
                    <a:off x="3085844" y="5524749"/>
                    <a:ext cx="810298" cy="285788"/>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232" name="Suora yhdysviiva 231">
                    <a:extLst>
                      <a:ext uri="{FF2B5EF4-FFF2-40B4-BE49-F238E27FC236}">
                        <a16:creationId xmlns:a16="http://schemas.microsoft.com/office/drawing/2014/main" id="{ED42C85B-40E4-447B-BF2A-E7965A6C7340}"/>
                      </a:ext>
                    </a:extLst>
                  </p:cNvPr>
                  <p:cNvCxnSpPr>
                    <a:cxnSpLocks/>
                    <a:stCxn id="228" idx="4"/>
                    <a:endCxn id="229" idx="1"/>
                  </p:cNvCxnSpPr>
                  <p:nvPr/>
                </p:nvCxnSpPr>
                <p:spPr>
                  <a:xfrm>
                    <a:off x="3660295" y="5619412"/>
                    <a:ext cx="192188" cy="49843"/>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233" name="Suora yhdysviiva 232">
                    <a:extLst>
                      <a:ext uri="{FF2B5EF4-FFF2-40B4-BE49-F238E27FC236}">
                        <a16:creationId xmlns:a16="http://schemas.microsoft.com/office/drawing/2014/main" id="{1EBABC97-10AA-49A2-8EB0-129D018086FB}"/>
                      </a:ext>
                    </a:extLst>
                  </p:cNvPr>
                  <p:cNvCxnSpPr>
                    <a:cxnSpLocks/>
                    <a:stCxn id="228" idx="1"/>
                    <a:endCxn id="226" idx="5"/>
                  </p:cNvCxnSpPr>
                  <p:nvPr/>
                </p:nvCxnSpPr>
                <p:spPr>
                  <a:xfrm flipH="1">
                    <a:off x="3085844" y="5478130"/>
                    <a:ext cx="389510" cy="46619"/>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234" name="Suora yhdysviiva 233">
                    <a:extLst>
                      <a:ext uri="{FF2B5EF4-FFF2-40B4-BE49-F238E27FC236}">
                        <a16:creationId xmlns:a16="http://schemas.microsoft.com/office/drawing/2014/main" id="{A765D3D5-E289-42F2-A33A-5604FD33E5A0}"/>
                      </a:ext>
                    </a:extLst>
                  </p:cNvPr>
                  <p:cNvCxnSpPr>
                    <a:cxnSpLocks/>
                    <a:stCxn id="229" idx="2"/>
                    <a:endCxn id="227" idx="5"/>
                  </p:cNvCxnSpPr>
                  <p:nvPr/>
                </p:nvCxnSpPr>
                <p:spPr>
                  <a:xfrm flipH="1">
                    <a:off x="3517581" y="5810537"/>
                    <a:ext cx="378561" cy="178576"/>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235" name="Suora yhdysviiva 234">
                    <a:extLst>
                      <a:ext uri="{FF2B5EF4-FFF2-40B4-BE49-F238E27FC236}">
                        <a16:creationId xmlns:a16="http://schemas.microsoft.com/office/drawing/2014/main" id="{9DF019B2-F0CD-46D6-901C-16E453D9EA39}"/>
                      </a:ext>
                    </a:extLst>
                  </p:cNvPr>
                  <p:cNvCxnSpPr>
                    <a:cxnSpLocks/>
                    <a:stCxn id="227" idx="0"/>
                  </p:cNvCxnSpPr>
                  <p:nvPr/>
                </p:nvCxnSpPr>
                <p:spPr>
                  <a:xfrm flipV="1">
                    <a:off x="3403281" y="5619411"/>
                    <a:ext cx="114300" cy="282385"/>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grpSp>
            <p:grpSp>
              <p:nvGrpSpPr>
                <p:cNvPr id="178" name="Ryhmä 177">
                  <a:extLst>
                    <a:ext uri="{FF2B5EF4-FFF2-40B4-BE49-F238E27FC236}">
                      <a16:creationId xmlns:a16="http://schemas.microsoft.com/office/drawing/2014/main" id="{E65452FE-9521-4A05-B56E-5D990A211634}"/>
                    </a:ext>
                  </a:extLst>
                </p:cNvPr>
                <p:cNvGrpSpPr/>
                <p:nvPr/>
              </p:nvGrpSpPr>
              <p:grpSpPr>
                <a:xfrm>
                  <a:off x="4410864" y="5633150"/>
                  <a:ext cx="693832" cy="540234"/>
                  <a:chOff x="4396229" y="5388058"/>
                  <a:chExt cx="1118619" cy="684296"/>
                </a:xfrm>
                <a:grpFill/>
              </p:grpSpPr>
              <p:sp>
                <p:nvSpPr>
                  <p:cNvPr id="216" name="Säännöllinen viisikulmio 115">
                    <a:extLst>
                      <a:ext uri="{FF2B5EF4-FFF2-40B4-BE49-F238E27FC236}">
                        <a16:creationId xmlns:a16="http://schemas.microsoft.com/office/drawing/2014/main" id="{4585D529-500C-41E0-A7BD-BF33EE5043E5}"/>
                      </a:ext>
                    </a:extLst>
                  </p:cNvPr>
                  <p:cNvSpPr/>
                  <p:nvPr/>
                </p:nvSpPr>
                <p:spPr>
                  <a:xfrm>
                    <a:off x="4396229" y="5638195"/>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217" name="Säännöllinen viisikulmio 116">
                    <a:extLst>
                      <a:ext uri="{FF2B5EF4-FFF2-40B4-BE49-F238E27FC236}">
                        <a16:creationId xmlns:a16="http://schemas.microsoft.com/office/drawing/2014/main" id="{6BE7FDE2-9FD5-4420-AD82-57B07D2E849C}"/>
                      </a:ext>
                    </a:extLst>
                  </p:cNvPr>
                  <p:cNvSpPr/>
                  <p:nvPr/>
                </p:nvSpPr>
                <p:spPr>
                  <a:xfrm>
                    <a:off x="4743573" y="5843754"/>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218" name="Säännöllinen viisikulmio 117">
                    <a:extLst>
                      <a:ext uri="{FF2B5EF4-FFF2-40B4-BE49-F238E27FC236}">
                        <a16:creationId xmlns:a16="http://schemas.microsoft.com/office/drawing/2014/main" id="{FDEA36F2-7F66-43C8-91CD-DE1C3286813B}"/>
                      </a:ext>
                    </a:extLst>
                  </p:cNvPr>
                  <p:cNvSpPr/>
                  <p:nvPr/>
                </p:nvSpPr>
                <p:spPr>
                  <a:xfrm>
                    <a:off x="4811647" y="5388058"/>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219" name="Säännöllinen viisikulmio 118">
                    <a:extLst>
                      <a:ext uri="{FF2B5EF4-FFF2-40B4-BE49-F238E27FC236}">
                        <a16:creationId xmlns:a16="http://schemas.microsoft.com/office/drawing/2014/main" id="{8377388F-CFB5-4508-A1CF-FF70FC762D77}"/>
                      </a:ext>
                    </a:extLst>
                  </p:cNvPr>
                  <p:cNvSpPr/>
                  <p:nvPr/>
                </p:nvSpPr>
                <p:spPr>
                  <a:xfrm>
                    <a:off x="5286248" y="5670332"/>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cxnSp>
                <p:nvCxnSpPr>
                  <p:cNvPr id="220" name="Suora yhdysviiva 219">
                    <a:extLst>
                      <a:ext uri="{FF2B5EF4-FFF2-40B4-BE49-F238E27FC236}">
                        <a16:creationId xmlns:a16="http://schemas.microsoft.com/office/drawing/2014/main" id="{C396AEA3-D2A9-423A-8026-2DF0CCC45822}"/>
                      </a:ext>
                    </a:extLst>
                  </p:cNvPr>
                  <p:cNvCxnSpPr>
                    <a:cxnSpLocks/>
                    <a:stCxn id="216" idx="4"/>
                    <a:endCxn id="217" idx="1"/>
                  </p:cNvCxnSpPr>
                  <p:nvPr/>
                </p:nvCxnSpPr>
                <p:spPr>
                  <a:xfrm>
                    <a:off x="4581170" y="5866794"/>
                    <a:ext cx="162403" cy="64277"/>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221" name="Suora yhdysviiva 220">
                    <a:extLst>
                      <a:ext uri="{FF2B5EF4-FFF2-40B4-BE49-F238E27FC236}">
                        <a16:creationId xmlns:a16="http://schemas.microsoft.com/office/drawing/2014/main" id="{5B423924-9CF8-493C-BD65-0E386DE804CE}"/>
                      </a:ext>
                    </a:extLst>
                  </p:cNvPr>
                  <p:cNvCxnSpPr>
                    <a:cxnSpLocks/>
                    <a:stCxn id="216" idx="5"/>
                    <a:endCxn id="219" idx="2"/>
                  </p:cNvCxnSpPr>
                  <p:nvPr/>
                </p:nvCxnSpPr>
                <p:spPr>
                  <a:xfrm>
                    <a:off x="4624829" y="5725512"/>
                    <a:ext cx="705078" cy="173419"/>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222" name="Suora yhdysviiva 221">
                    <a:extLst>
                      <a:ext uri="{FF2B5EF4-FFF2-40B4-BE49-F238E27FC236}">
                        <a16:creationId xmlns:a16="http://schemas.microsoft.com/office/drawing/2014/main" id="{3142AC2A-8E1E-4614-B191-B3DAA4841234}"/>
                      </a:ext>
                    </a:extLst>
                  </p:cNvPr>
                  <p:cNvCxnSpPr>
                    <a:cxnSpLocks/>
                    <a:endCxn id="219" idx="1"/>
                  </p:cNvCxnSpPr>
                  <p:nvPr/>
                </p:nvCxnSpPr>
                <p:spPr>
                  <a:xfrm>
                    <a:off x="5037569" y="5493020"/>
                    <a:ext cx="248679" cy="264629"/>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223" name="Suora yhdysviiva 222">
                    <a:extLst>
                      <a:ext uri="{FF2B5EF4-FFF2-40B4-BE49-F238E27FC236}">
                        <a16:creationId xmlns:a16="http://schemas.microsoft.com/office/drawing/2014/main" id="{20A5BD87-D1C7-46F5-8E8D-61AA43D43F81}"/>
                      </a:ext>
                    </a:extLst>
                  </p:cNvPr>
                  <p:cNvCxnSpPr>
                    <a:cxnSpLocks/>
                    <a:stCxn id="218" idx="1"/>
                    <a:endCxn id="216" idx="0"/>
                  </p:cNvCxnSpPr>
                  <p:nvPr/>
                </p:nvCxnSpPr>
                <p:spPr>
                  <a:xfrm flipH="1">
                    <a:off x="4510529" y="5475375"/>
                    <a:ext cx="301118" cy="162820"/>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224" name="Suora yhdysviiva 223">
                    <a:extLst>
                      <a:ext uri="{FF2B5EF4-FFF2-40B4-BE49-F238E27FC236}">
                        <a16:creationId xmlns:a16="http://schemas.microsoft.com/office/drawing/2014/main" id="{1D5111E8-EFFA-4A51-8C5A-B9B3ED2469E4}"/>
                      </a:ext>
                    </a:extLst>
                  </p:cNvPr>
                  <p:cNvCxnSpPr>
                    <a:cxnSpLocks/>
                    <a:stCxn id="219" idx="2"/>
                    <a:endCxn id="217" idx="5"/>
                  </p:cNvCxnSpPr>
                  <p:nvPr/>
                </p:nvCxnSpPr>
                <p:spPr>
                  <a:xfrm flipH="1">
                    <a:off x="4972173" y="5898931"/>
                    <a:ext cx="357734" cy="32140"/>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225" name="Suora yhdysviiva 224">
                    <a:extLst>
                      <a:ext uri="{FF2B5EF4-FFF2-40B4-BE49-F238E27FC236}">
                        <a16:creationId xmlns:a16="http://schemas.microsoft.com/office/drawing/2014/main" id="{9F77C9A6-E55A-4FD9-95EC-B0C51EC0649D}"/>
                      </a:ext>
                    </a:extLst>
                  </p:cNvPr>
                  <p:cNvCxnSpPr>
                    <a:cxnSpLocks/>
                    <a:stCxn id="217" idx="0"/>
                    <a:endCxn id="218" idx="2"/>
                  </p:cNvCxnSpPr>
                  <p:nvPr/>
                </p:nvCxnSpPr>
                <p:spPr>
                  <a:xfrm flipH="1" flipV="1">
                    <a:off x="4855306" y="5616657"/>
                    <a:ext cx="2567" cy="227097"/>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grpSp>
            <p:sp>
              <p:nvSpPr>
                <p:cNvPr id="179" name="Säännöllinen viisikulmio 138">
                  <a:extLst>
                    <a:ext uri="{FF2B5EF4-FFF2-40B4-BE49-F238E27FC236}">
                      <a16:creationId xmlns:a16="http://schemas.microsoft.com/office/drawing/2014/main" id="{65120789-D952-4460-A82D-31482762DBE1}"/>
                    </a:ext>
                  </a:extLst>
                </p:cNvPr>
                <p:cNvSpPr/>
                <p:nvPr/>
              </p:nvSpPr>
              <p:spPr>
                <a:xfrm>
                  <a:off x="3681331" y="5462579"/>
                  <a:ext cx="126339" cy="152858"/>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180" name="Säännöllinen viisikulmio 139">
                  <a:extLst>
                    <a:ext uri="{FF2B5EF4-FFF2-40B4-BE49-F238E27FC236}">
                      <a16:creationId xmlns:a16="http://schemas.microsoft.com/office/drawing/2014/main" id="{62802D03-1FF9-445D-BB13-69717796604D}"/>
                    </a:ext>
                  </a:extLst>
                </p:cNvPr>
                <p:cNvSpPr/>
                <p:nvPr/>
              </p:nvSpPr>
              <p:spPr>
                <a:xfrm>
                  <a:off x="4006242" y="5386150"/>
                  <a:ext cx="126339" cy="152858"/>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181" name="Säännöllinen viisikulmio 140">
                  <a:extLst>
                    <a:ext uri="{FF2B5EF4-FFF2-40B4-BE49-F238E27FC236}">
                      <a16:creationId xmlns:a16="http://schemas.microsoft.com/office/drawing/2014/main" id="{E5055B90-C60F-4B33-91AB-20BD3ABD1BFC}"/>
                    </a:ext>
                  </a:extLst>
                </p:cNvPr>
                <p:cNvSpPr/>
                <p:nvPr/>
              </p:nvSpPr>
              <p:spPr>
                <a:xfrm>
                  <a:off x="3886647" y="5696183"/>
                  <a:ext cx="126339" cy="152858"/>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182" name="Säännöllinen viisikulmio 141">
                  <a:extLst>
                    <a:ext uri="{FF2B5EF4-FFF2-40B4-BE49-F238E27FC236}">
                      <a16:creationId xmlns:a16="http://schemas.microsoft.com/office/drawing/2014/main" id="{0AC1DDFC-56AF-4501-9794-B71BDB08CA8D}"/>
                    </a:ext>
                  </a:extLst>
                </p:cNvPr>
                <p:cNvSpPr/>
                <p:nvPr/>
              </p:nvSpPr>
              <p:spPr>
                <a:xfrm>
                  <a:off x="4231362" y="5559206"/>
                  <a:ext cx="126339" cy="152858"/>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cxnSp>
              <p:nvCxnSpPr>
                <p:cNvPr id="183" name="Suora yhdysviiva 182">
                  <a:extLst>
                    <a:ext uri="{FF2B5EF4-FFF2-40B4-BE49-F238E27FC236}">
                      <a16:creationId xmlns:a16="http://schemas.microsoft.com/office/drawing/2014/main" id="{34DB0C85-9C09-4B58-9EC7-EEC9F7C092A7}"/>
                    </a:ext>
                  </a:extLst>
                </p:cNvPr>
                <p:cNvCxnSpPr>
                  <a:cxnSpLocks/>
                  <a:stCxn id="179" idx="0"/>
                  <a:endCxn id="180" idx="1"/>
                </p:cNvCxnSpPr>
                <p:nvPr/>
              </p:nvCxnSpPr>
              <p:spPr>
                <a:xfrm flipV="1">
                  <a:off x="3744501" y="5444536"/>
                  <a:ext cx="261741" cy="18043"/>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84" name="Suora yhdysviiva 183">
                  <a:extLst>
                    <a:ext uri="{FF2B5EF4-FFF2-40B4-BE49-F238E27FC236}">
                      <a16:creationId xmlns:a16="http://schemas.microsoft.com/office/drawing/2014/main" id="{B604F247-097A-44DF-818F-215833377CED}"/>
                    </a:ext>
                  </a:extLst>
                </p:cNvPr>
                <p:cNvCxnSpPr>
                  <a:cxnSpLocks/>
                  <a:stCxn id="179" idx="5"/>
                  <a:endCxn id="182" idx="2"/>
                </p:cNvCxnSpPr>
                <p:nvPr/>
              </p:nvCxnSpPr>
              <p:spPr>
                <a:xfrm>
                  <a:off x="3807670" y="5520966"/>
                  <a:ext cx="447821" cy="191098"/>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85" name="Suora yhdysviiva 184">
                  <a:extLst>
                    <a:ext uri="{FF2B5EF4-FFF2-40B4-BE49-F238E27FC236}">
                      <a16:creationId xmlns:a16="http://schemas.microsoft.com/office/drawing/2014/main" id="{B992B919-FC71-4F1A-8396-241183E9623A}"/>
                    </a:ext>
                  </a:extLst>
                </p:cNvPr>
                <p:cNvCxnSpPr>
                  <a:cxnSpLocks/>
                  <a:stCxn id="181" idx="4"/>
                  <a:endCxn id="182" idx="2"/>
                </p:cNvCxnSpPr>
                <p:nvPr/>
              </p:nvCxnSpPr>
              <p:spPr>
                <a:xfrm flipV="1">
                  <a:off x="3988857" y="5712064"/>
                  <a:ext cx="266634" cy="136977"/>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86" name="Suora yhdysviiva 185">
                  <a:extLst>
                    <a:ext uri="{FF2B5EF4-FFF2-40B4-BE49-F238E27FC236}">
                      <a16:creationId xmlns:a16="http://schemas.microsoft.com/office/drawing/2014/main" id="{190F1139-E1CF-48F7-B9B1-FB02BD26E09D}"/>
                    </a:ext>
                  </a:extLst>
                </p:cNvPr>
                <p:cNvCxnSpPr>
                  <a:cxnSpLocks/>
                  <a:stCxn id="181" idx="1"/>
                  <a:endCxn id="179" idx="4"/>
                </p:cNvCxnSpPr>
                <p:nvPr/>
              </p:nvCxnSpPr>
              <p:spPr>
                <a:xfrm flipH="1" flipV="1">
                  <a:off x="3783541" y="5615437"/>
                  <a:ext cx="103106" cy="139132"/>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87" name="Suora yhdysviiva 186">
                  <a:extLst>
                    <a:ext uri="{FF2B5EF4-FFF2-40B4-BE49-F238E27FC236}">
                      <a16:creationId xmlns:a16="http://schemas.microsoft.com/office/drawing/2014/main" id="{146B93A7-231D-4BA9-8832-BD703CCBB60C}"/>
                    </a:ext>
                  </a:extLst>
                </p:cNvPr>
                <p:cNvCxnSpPr>
                  <a:cxnSpLocks/>
                  <a:stCxn id="182" idx="0"/>
                  <a:endCxn id="180" idx="5"/>
                </p:cNvCxnSpPr>
                <p:nvPr/>
              </p:nvCxnSpPr>
              <p:spPr>
                <a:xfrm flipH="1" flipV="1">
                  <a:off x="4132581" y="5444536"/>
                  <a:ext cx="161951" cy="114670"/>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88" name="Suora yhdysviiva 187">
                  <a:extLst>
                    <a:ext uri="{FF2B5EF4-FFF2-40B4-BE49-F238E27FC236}">
                      <a16:creationId xmlns:a16="http://schemas.microsoft.com/office/drawing/2014/main" id="{AF004C47-F762-473E-B86E-D6830045D7A7}"/>
                    </a:ext>
                  </a:extLst>
                </p:cNvPr>
                <p:cNvCxnSpPr>
                  <a:cxnSpLocks/>
                  <a:stCxn id="180" idx="2"/>
                  <a:endCxn id="181" idx="0"/>
                </p:cNvCxnSpPr>
                <p:nvPr/>
              </p:nvCxnSpPr>
              <p:spPr>
                <a:xfrm flipH="1">
                  <a:off x="3949817" y="5539008"/>
                  <a:ext cx="80554" cy="157175"/>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189" name="Säännöllinen viisikulmio 176">
                  <a:extLst>
                    <a:ext uri="{FF2B5EF4-FFF2-40B4-BE49-F238E27FC236}">
                      <a16:creationId xmlns:a16="http://schemas.microsoft.com/office/drawing/2014/main" id="{9CA22985-D86F-49CF-B4B0-C0E4E7F36951}"/>
                    </a:ext>
                  </a:extLst>
                </p:cNvPr>
                <p:cNvSpPr/>
                <p:nvPr/>
              </p:nvSpPr>
              <p:spPr>
                <a:xfrm>
                  <a:off x="3368266" y="4695113"/>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190" name="Säännöllinen viisikulmio 178">
                  <a:extLst>
                    <a:ext uri="{FF2B5EF4-FFF2-40B4-BE49-F238E27FC236}">
                      <a16:creationId xmlns:a16="http://schemas.microsoft.com/office/drawing/2014/main" id="{DD6635B2-F294-401E-A0BE-9C77A860B12B}"/>
                    </a:ext>
                  </a:extLst>
                </p:cNvPr>
                <p:cNvSpPr/>
                <p:nvPr/>
              </p:nvSpPr>
              <p:spPr>
                <a:xfrm>
                  <a:off x="3916046" y="4960321"/>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191" name="Säännöllinen viisikulmio 179">
                  <a:extLst>
                    <a:ext uri="{FF2B5EF4-FFF2-40B4-BE49-F238E27FC236}">
                      <a16:creationId xmlns:a16="http://schemas.microsoft.com/office/drawing/2014/main" id="{AB4954A3-9D18-426B-BEE0-9DD541FEC2BE}"/>
                    </a:ext>
                  </a:extLst>
                </p:cNvPr>
                <p:cNvSpPr/>
                <p:nvPr/>
              </p:nvSpPr>
              <p:spPr>
                <a:xfrm>
                  <a:off x="4439930" y="4510943"/>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cxnSp>
              <p:nvCxnSpPr>
                <p:cNvPr id="192" name="Suora yhdysviiva 191">
                  <a:extLst>
                    <a:ext uri="{FF2B5EF4-FFF2-40B4-BE49-F238E27FC236}">
                      <a16:creationId xmlns:a16="http://schemas.microsoft.com/office/drawing/2014/main" id="{943D387B-564C-477F-861C-8DF3504B6195}"/>
                    </a:ext>
                  </a:extLst>
                </p:cNvPr>
                <p:cNvCxnSpPr>
                  <a:cxnSpLocks/>
                  <a:stCxn id="189" idx="5"/>
                  <a:endCxn id="191" idx="1"/>
                </p:cNvCxnSpPr>
                <p:nvPr/>
              </p:nvCxnSpPr>
              <p:spPr>
                <a:xfrm flipV="1">
                  <a:off x="3596866" y="4598260"/>
                  <a:ext cx="843064" cy="184170"/>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93" name="Suora yhdysviiva 192">
                  <a:extLst>
                    <a:ext uri="{FF2B5EF4-FFF2-40B4-BE49-F238E27FC236}">
                      <a16:creationId xmlns:a16="http://schemas.microsoft.com/office/drawing/2014/main" id="{D7B03AFB-E218-4A79-810E-FD2A647ABDE8}"/>
                    </a:ext>
                  </a:extLst>
                </p:cNvPr>
                <p:cNvCxnSpPr>
                  <a:cxnSpLocks/>
                  <a:stCxn id="190" idx="5"/>
                  <a:endCxn id="191" idx="2"/>
                </p:cNvCxnSpPr>
                <p:nvPr/>
              </p:nvCxnSpPr>
              <p:spPr>
                <a:xfrm flipV="1">
                  <a:off x="4144646" y="4739542"/>
                  <a:ext cx="338943" cy="308096"/>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94" name="Suora yhdysviiva 193">
                  <a:extLst>
                    <a:ext uri="{FF2B5EF4-FFF2-40B4-BE49-F238E27FC236}">
                      <a16:creationId xmlns:a16="http://schemas.microsoft.com/office/drawing/2014/main" id="{FF418727-1494-4DF0-A3CA-A850CC0C5833}"/>
                    </a:ext>
                  </a:extLst>
                </p:cNvPr>
                <p:cNvCxnSpPr>
                  <a:cxnSpLocks/>
                  <a:stCxn id="190" idx="1"/>
                  <a:endCxn id="189" idx="4"/>
                </p:cNvCxnSpPr>
                <p:nvPr/>
              </p:nvCxnSpPr>
              <p:spPr>
                <a:xfrm flipH="1" flipV="1">
                  <a:off x="3553207" y="4923712"/>
                  <a:ext cx="362839" cy="123926"/>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195" name="Säännöllinen viisikulmio 243">
                  <a:extLst>
                    <a:ext uri="{FF2B5EF4-FFF2-40B4-BE49-F238E27FC236}">
                      <a16:creationId xmlns:a16="http://schemas.microsoft.com/office/drawing/2014/main" id="{820DA6B2-D24D-4072-AEBD-C6EEEF4A9D81}"/>
                    </a:ext>
                  </a:extLst>
                </p:cNvPr>
                <p:cNvSpPr/>
                <p:nvPr/>
              </p:nvSpPr>
              <p:spPr>
                <a:xfrm>
                  <a:off x="3889543" y="3964493"/>
                  <a:ext cx="297736" cy="30784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cxnSp>
              <p:nvCxnSpPr>
                <p:cNvPr id="196" name="Suora yhdysviiva 195">
                  <a:extLst>
                    <a:ext uri="{FF2B5EF4-FFF2-40B4-BE49-F238E27FC236}">
                      <a16:creationId xmlns:a16="http://schemas.microsoft.com/office/drawing/2014/main" id="{8D3215EE-043E-4371-9F0E-1F41254373FE}"/>
                    </a:ext>
                  </a:extLst>
                </p:cNvPr>
                <p:cNvCxnSpPr>
                  <a:cxnSpLocks/>
                  <a:stCxn id="189" idx="1"/>
                  <a:endCxn id="226" idx="0"/>
                </p:cNvCxnSpPr>
                <p:nvPr/>
              </p:nvCxnSpPr>
              <p:spPr>
                <a:xfrm flipH="1">
                  <a:off x="3011390" y="4782430"/>
                  <a:ext cx="356876" cy="850720"/>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97" name="Suora yhdysviiva 196">
                  <a:extLst>
                    <a:ext uri="{FF2B5EF4-FFF2-40B4-BE49-F238E27FC236}">
                      <a16:creationId xmlns:a16="http://schemas.microsoft.com/office/drawing/2014/main" id="{72492862-A5C7-4D7B-ADB7-F2F7CBDB7D7E}"/>
                    </a:ext>
                  </a:extLst>
                </p:cNvPr>
                <p:cNvCxnSpPr>
                  <a:cxnSpLocks/>
                  <a:stCxn id="189" idx="2"/>
                  <a:endCxn id="228" idx="0"/>
                </p:cNvCxnSpPr>
                <p:nvPr/>
              </p:nvCxnSpPr>
              <p:spPr>
                <a:xfrm flipH="1">
                  <a:off x="3385099" y="4923712"/>
                  <a:ext cx="26826" cy="675383"/>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98" name="Suora yhdysviiva 197">
                  <a:extLst>
                    <a:ext uri="{FF2B5EF4-FFF2-40B4-BE49-F238E27FC236}">
                      <a16:creationId xmlns:a16="http://schemas.microsoft.com/office/drawing/2014/main" id="{691A508A-8546-4D29-96B2-ADC3692A9608}"/>
                    </a:ext>
                  </a:extLst>
                </p:cNvPr>
                <p:cNvCxnSpPr>
                  <a:cxnSpLocks/>
                  <a:stCxn id="189" idx="4"/>
                  <a:endCxn id="229" idx="0"/>
                </p:cNvCxnSpPr>
                <p:nvPr/>
              </p:nvCxnSpPr>
              <p:spPr>
                <a:xfrm>
                  <a:off x="3553207" y="4923712"/>
                  <a:ext cx="59904" cy="814998"/>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99" name="Suora yhdysviiva 198">
                  <a:extLst>
                    <a:ext uri="{FF2B5EF4-FFF2-40B4-BE49-F238E27FC236}">
                      <a16:creationId xmlns:a16="http://schemas.microsoft.com/office/drawing/2014/main" id="{5CB23D13-D5BB-45CD-A8C5-C3CE4DB501D8}"/>
                    </a:ext>
                  </a:extLst>
                </p:cNvPr>
                <p:cNvCxnSpPr>
                  <a:cxnSpLocks/>
                  <a:stCxn id="189" idx="2"/>
                  <a:endCxn id="227" idx="1"/>
                </p:cNvCxnSpPr>
                <p:nvPr/>
              </p:nvCxnSpPr>
              <p:spPr>
                <a:xfrm flipH="1">
                  <a:off x="3203312" y="4923712"/>
                  <a:ext cx="208613" cy="1112435"/>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00" name="Suora yhdysviiva 199">
                  <a:extLst>
                    <a:ext uri="{FF2B5EF4-FFF2-40B4-BE49-F238E27FC236}">
                      <a16:creationId xmlns:a16="http://schemas.microsoft.com/office/drawing/2014/main" id="{28ABDBD0-DA16-46EC-A224-BC67055DF0B0}"/>
                    </a:ext>
                  </a:extLst>
                </p:cNvPr>
                <p:cNvCxnSpPr>
                  <a:cxnSpLocks/>
                  <a:stCxn id="180" idx="0"/>
                  <a:endCxn id="190" idx="4"/>
                </p:cNvCxnSpPr>
                <p:nvPr/>
              </p:nvCxnSpPr>
              <p:spPr>
                <a:xfrm flipV="1">
                  <a:off x="4069412" y="5188920"/>
                  <a:ext cx="31575" cy="197230"/>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01" name="Suora yhdysviiva 200">
                  <a:extLst>
                    <a:ext uri="{FF2B5EF4-FFF2-40B4-BE49-F238E27FC236}">
                      <a16:creationId xmlns:a16="http://schemas.microsoft.com/office/drawing/2014/main" id="{83F1F3D2-E32D-4349-BBC2-2391E8934139}"/>
                    </a:ext>
                  </a:extLst>
                </p:cNvPr>
                <p:cNvCxnSpPr>
                  <a:cxnSpLocks/>
                  <a:stCxn id="190" idx="5"/>
                  <a:endCxn id="182" idx="0"/>
                </p:cNvCxnSpPr>
                <p:nvPr/>
              </p:nvCxnSpPr>
              <p:spPr>
                <a:xfrm>
                  <a:off x="4144646" y="5047638"/>
                  <a:ext cx="149886" cy="511568"/>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02" name="Suora yhdysviiva 201">
                  <a:extLst>
                    <a:ext uri="{FF2B5EF4-FFF2-40B4-BE49-F238E27FC236}">
                      <a16:creationId xmlns:a16="http://schemas.microsoft.com/office/drawing/2014/main" id="{F7E6ECC1-2D36-4EFD-A385-3D1DF63851DE}"/>
                    </a:ext>
                  </a:extLst>
                </p:cNvPr>
                <p:cNvCxnSpPr>
                  <a:cxnSpLocks/>
                  <a:stCxn id="190" idx="1"/>
                  <a:endCxn id="179" idx="0"/>
                </p:cNvCxnSpPr>
                <p:nvPr/>
              </p:nvCxnSpPr>
              <p:spPr>
                <a:xfrm flipH="1">
                  <a:off x="3744501" y="5047638"/>
                  <a:ext cx="171545" cy="414941"/>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05" name="Suora yhdysviiva 204">
                  <a:extLst>
                    <a:ext uri="{FF2B5EF4-FFF2-40B4-BE49-F238E27FC236}">
                      <a16:creationId xmlns:a16="http://schemas.microsoft.com/office/drawing/2014/main" id="{C72C8AD5-876C-4697-B0EB-6AA52C97642C}"/>
                    </a:ext>
                  </a:extLst>
                </p:cNvPr>
                <p:cNvCxnSpPr>
                  <a:cxnSpLocks/>
                  <a:stCxn id="190" idx="2"/>
                  <a:endCxn id="181" idx="1"/>
                </p:cNvCxnSpPr>
                <p:nvPr/>
              </p:nvCxnSpPr>
              <p:spPr>
                <a:xfrm flipH="1">
                  <a:off x="3886647" y="5188920"/>
                  <a:ext cx="73058" cy="565649"/>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06" name="Suora yhdysviiva 205">
                  <a:extLst>
                    <a:ext uri="{FF2B5EF4-FFF2-40B4-BE49-F238E27FC236}">
                      <a16:creationId xmlns:a16="http://schemas.microsoft.com/office/drawing/2014/main" id="{C1B762CA-10C9-4130-9764-77D8FE9C1131}"/>
                    </a:ext>
                  </a:extLst>
                </p:cNvPr>
                <p:cNvCxnSpPr>
                  <a:cxnSpLocks/>
                  <a:stCxn id="217" idx="1"/>
                  <a:endCxn id="191" idx="4"/>
                </p:cNvCxnSpPr>
                <p:nvPr/>
              </p:nvCxnSpPr>
              <p:spPr>
                <a:xfrm flipH="1" flipV="1">
                  <a:off x="4624871" y="4739542"/>
                  <a:ext cx="1436" cy="1322303"/>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07" name="Suora yhdysviiva 206">
                  <a:extLst>
                    <a:ext uri="{FF2B5EF4-FFF2-40B4-BE49-F238E27FC236}">
                      <a16:creationId xmlns:a16="http://schemas.microsoft.com/office/drawing/2014/main" id="{0EBF5421-556F-4319-92B3-AB7EAAAD3718}"/>
                    </a:ext>
                  </a:extLst>
                </p:cNvPr>
                <p:cNvCxnSpPr>
                  <a:cxnSpLocks/>
                  <a:stCxn id="218" idx="0"/>
                  <a:endCxn id="191" idx="5"/>
                </p:cNvCxnSpPr>
                <p:nvPr/>
              </p:nvCxnSpPr>
              <p:spPr>
                <a:xfrm flipH="1" flipV="1">
                  <a:off x="4668530" y="4598260"/>
                  <a:ext cx="70896" cy="1034890"/>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08" name="Suora yhdysviiva 207">
                  <a:extLst>
                    <a:ext uri="{FF2B5EF4-FFF2-40B4-BE49-F238E27FC236}">
                      <a16:creationId xmlns:a16="http://schemas.microsoft.com/office/drawing/2014/main" id="{A39B9A11-25C6-466E-8938-2C98495F67DC}"/>
                    </a:ext>
                  </a:extLst>
                </p:cNvPr>
                <p:cNvCxnSpPr>
                  <a:cxnSpLocks/>
                  <a:stCxn id="219" idx="0"/>
                  <a:endCxn id="191" idx="5"/>
                </p:cNvCxnSpPr>
                <p:nvPr/>
              </p:nvCxnSpPr>
              <p:spPr>
                <a:xfrm flipH="1" flipV="1">
                  <a:off x="4668530" y="4598260"/>
                  <a:ext cx="365271" cy="1257738"/>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09" name="Suora yhdysviiva 208">
                  <a:extLst>
                    <a:ext uri="{FF2B5EF4-FFF2-40B4-BE49-F238E27FC236}">
                      <a16:creationId xmlns:a16="http://schemas.microsoft.com/office/drawing/2014/main" id="{1848BD68-C419-48A0-B0F9-8F7B749DA2AC}"/>
                    </a:ext>
                  </a:extLst>
                </p:cNvPr>
                <p:cNvCxnSpPr>
                  <a:cxnSpLocks/>
                  <a:stCxn id="216" idx="1"/>
                  <a:endCxn id="191" idx="2"/>
                </p:cNvCxnSpPr>
                <p:nvPr/>
              </p:nvCxnSpPr>
              <p:spPr>
                <a:xfrm flipV="1">
                  <a:off x="4410864" y="4739542"/>
                  <a:ext cx="72725" cy="1160020"/>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10" name="Suora yhdysviiva 209">
                  <a:extLst>
                    <a:ext uri="{FF2B5EF4-FFF2-40B4-BE49-F238E27FC236}">
                      <a16:creationId xmlns:a16="http://schemas.microsoft.com/office/drawing/2014/main" id="{9E4C5D03-574A-4EA8-8FE5-241778EC01EA}"/>
                    </a:ext>
                  </a:extLst>
                </p:cNvPr>
                <p:cNvCxnSpPr>
                  <a:cxnSpLocks/>
                  <a:stCxn id="189" idx="0"/>
                  <a:endCxn id="195" idx="2"/>
                </p:cNvCxnSpPr>
                <p:nvPr/>
              </p:nvCxnSpPr>
              <p:spPr>
                <a:xfrm flipV="1">
                  <a:off x="3482566" y="4272332"/>
                  <a:ext cx="463840" cy="422781"/>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12" name="Suora yhdysviiva 211">
                  <a:extLst>
                    <a:ext uri="{FF2B5EF4-FFF2-40B4-BE49-F238E27FC236}">
                      <a16:creationId xmlns:a16="http://schemas.microsoft.com/office/drawing/2014/main" id="{FCD34460-5278-4FA8-AFCD-74714C3D2DA6}"/>
                    </a:ext>
                  </a:extLst>
                </p:cNvPr>
                <p:cNvCxnSpPr>
                  <a:cxnSpLocks/>
                  <a:stCxn id="191" idx="0"/>
                  <a:endCxn id="195" idx="5"/>
                </p:cNvCxnSpPr>
                <p:nvPr/>
              </p:nvCxnSpPr>
              <p:spPr>
                <a:xfrm flipH="1" flipV="1">
                  <a:off x="4187279" y="4082077"/>
                  <a:ext cx="366951" cy="428866"/>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13" name="Suora yhdysviiva 212">
                  <a:extLst>
                    <a:ext uri="{FF2B5EF4-FFF2-40B4-BE49-F238E27FC236}">
                      <a16:creationId xmlns:a16="http://schemas.microsoft.com/office/drawing/2014/main" id="{C1406BDD-1FF3-46F7-8D7B-81BA463608B8}"/>
                    </a:ext>
                  </a:extLst>
                </p:cNvPr>
                <p:cNvCxnSpPr>
                  <a:cxnSpLocks/>
                  <a:stCxn id="190" idx="0"/>
                  <a:endCxn id="195" idx="4"/>
                </p:cNvCxnSpPr>
                <p:nvPr/>
              </p:nvCxnSpPr>
              <p:spPr>
                <a:xfrm flipV="1">
                  <a:off x="4030346" y="4272332"/>
                  <a:ext cx="100070" cy="687989"/>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14" name="Suora yhdysviiva 213">
                  <a:extLst>
                    <a:ext uri="{FF2B5EF4-FFF2-40B4-BE49-F238E27FC236}">
                      <a16:creationId xmlns:a16="http://schemas.microsoft.com/office/drawing/2014/main" id="{B49EDE3B-B110-4BAE-9321-D1467F569103}"/>
                    </a:ext>
                  </a:extLst>
                </p:cNvPr>
                <p:cNvCxnSpPr>
                  <a:cxnSpLocks/>
                  <a:stCxn id="229" idx="0"/>
                  <a:endCxn id="195" idx="2"/>
                </p:cNvCxnSpPr>
                <p:nvPr/>
              </p:nvCxnSpPr>
              <p:spPr>
                <a:xfrm flipV="1">
                  <a:off x="3613111" y="4272332"/>
                  <a:ext cx="333295" cy="1466378"/>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15" name="Suora yhdysviiva 214">
                  <a:extLst>
                    <a:ext uri="{FF2B5EF4-FFF2-40B4-BE49-F238E27FC236}">
                      <a16:creationId xmlns:a16="http://schemas.microsoft.com/office/drawing/2014/main" id="{46A3BA2C-5B66-4321-A299-07FF787EA0A9}"/>
                    </a:ext>
                  </a:extLst>
                </p:cNvPr>
                <p:cNvCxnSpPr>
                  <a:cxnSpLocks/>
                  <a:stCxn id="182" idx="5"/>
                  <a:endCxn id="195" idx="4"/>
                </p:cNvCxnSpPr>
                <p:nvPr/>
              </p:nvCxnSpPr>
              <p:spPr>
                <a:xfrm flipH="1" flipV="1">
                  <a:off x="4130416" y="4272332"/>
                  <a:ext cx="227285" cy="1345260"/>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grpSp>
          <p:cxnSp>
            <p:nvCxnSpPr>
              <p:cNvPr id="175" name="Suora yhdysviiva 174">
                <a:extLst>
                  <a:ext uri="{FF2B5EF4-FFF2-40B4-BE49-F238E27FC236}">
                    <a16:creationId xmlns:a16="http://schemas.microsoft.com/office/drawing/2014/main" id="{589A8135-B961-4831-9280-4F21FA1E51CA}"/>
                  </a:ext>
                </a:extLst>
              </p:cNvPr>
              <p:cNvCxnSpPr>
                <a:cxnSpLocks/>
                <a:stCxn id="216" idx="1"/>
                <a:endCxn id="181" idx="4"/>
              </p:cNvCxnSpPr>
              <p:nvPr/>
            </p:nvCxnSpPr>
            <p:spPr>
              <a:xfrm flipH="1" flipV="1">
                <a:off x="4001356" y="6017802"/>
                <a:ext cx="422007" cy="50521"/>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76" name="Suora yhdysviiva 175">
                <a:extLst>
                  <a:ext uri="{FF2B5EF4-FFF2-40B4-BE49-F238E27FC236}">
                    <a16:creationId xmlns:a16="http://schemas.microsoft.com/office/drawing/2014/main" id="{CCA9D26C-B680-44E8-AF70-E3E4EEE7F361}"/>
                  </a:ext>
                </a:extLst>
              </p:cNvPr>
              <p:cNvCxnSpPr>
                <a:cxnSpLocks/>
                <a:stCxn id="217" idx="2"/>
                <a:endCxn id="181" idx="3"/>
              </p:cNvCxnSpPr>
              <p:nvPr/>
            </p:nvCxnSpPr>
            <p:spPr>
              <a:xfrm flipH="1" flipV="1">
                <a:off x="3962316" y="6017802"/>
                <a:ext cx="703570" cy="324343"/>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grpSp>
      </p:grpSp>
      <p:sp>
        <p:nvSpPr>
          <p:cNvPr id="34" name="Kyltti 33">
            <a:extLst>
              <a:ext uri="{FF2B5EF4-FFF2-40B4-BE49-F238E27FC236}">
                <a16:creationId xmlns:a16="http://schemas.microsoft.com/office/drawing/2014/main" id="{21B89C30-36BC-4B58-9E8F-EDFEA7069584}"/>
              </a:ext>
            </a:extLst>
          </p:cNvPr>
          <p:cNvSpPr/>
          <p:nvPr/>
        </p:nvSpPr>
        <p:spPr>
          <a:xfrm>
            <a:off x="4629075" y="3491425"/>
            <a:ext cx="2988557" cy="889539"/>
          </a:xfrm>
          <a:prstGeom prst="plaque">
            <a:avLst/>
          </a:prstGeom>
          <a:solidFill>
            <a:schemeClr val="tx2">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4000" b="0" i="0" u="none" strike="noStrike" kern="1200" cap="none" spc="0" normalizeH="0" baseline="0" noProof="0">
                <a:ln>
                  <a:noFill/>
                </a:ln>
                <a:solidFill>
                  <a:srgbClr val="3E8853"/>
                </a:solidFill>
                <a:effectLst/>
                <a:uLnTx/>
                <a:uFillTx/>
                <a:latin typeface="Tw Cen MT" panose="020B0602020104020603" pitchFamily="34" charset="0"/>
                <a:ea typeface="+mn-ea"/>
                <a:cs typeface="+mn-cs"/>
              </a:rPr>
              <a:t>GreenComp</a:t>
            </a:r>
          </a:p>
        </p:txBody>
      </p:sp>
      <p:sp>
        <p:nvSpPr>
          <p:cNvPr id="7" name="Puhekupla: Suorakulmio 6">
            <a:extLst>
              <a:ext uri="{FF2B5EF4-FFF2-40B4-BE49-F238E27FC236}">
                <a16:creationId xmlns:a16="http://schemas.microsoft.com/office/drawing/2014/main" id="{015D9387-3783-48C6-9818-3D63C846BE1C}"/>
              </a:ext>
            </a:extLst>
          </p:cNvPr>
          <p:cNvSpPr/>
          <p:nvPr/>
        </p:nvSpPr>
        <p:spPr>
          <a:xfrm>
            <a:off x="3205101" y="4899725"/>
            <a:ext cx="1377923" cy="696331"/>
          </a:xfrm>
          <a:prstGeom prst="wedgeRectCallout">
            <a:avLst>
              <a:gd name="adj1" fmla="val -85522"/>
              <a:gd name="adj2" fmla="val 35745"/>
            </a:avLst>
          </a:prstGeom>
          <a:solidFill>
            <a:schemeClr val="bg1">
              <a:alpha val="74000"/>
            </a:schemeClr>
          </a:solidFill>
          <a:ln w="12700" cmpd="sng">
            <a:solidFill>
              <a:schemeClr val="accent1">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1CADE4"/>
                </a:solidFill>
                <a:effectLst/>
                <a:uLnTx/>
                <a:uFillTx/>
                <a:latin typeface="Tw Cen MT" panose="020B0602020104020603" pitchFamily="34" charset="0"/>
                <a:ea typeface="+mn-ea"/>
                <a:cs typeface="+mn-cs"/>
              </a:rPr>
              <a:t>CRITICAL THINKING</a:t>
            </a:r>
          </a:p>
        </p:txBody>
      </p:sp>
      <p:sp>
        <p:nvSpPr>
          <p:cNvPr id="20" name="Puhekupla: Suorakulmio 19">
            <a:extLst>
              <a:ext uri="{FF2B5EF4-FFF2-40B4-BE49-F238E27FC236}">
                <a16:creationId xmlns:a16="http://schemas.microsoft.com/office/drawing/2014/main" id="{71CFD613-809B-4867-81F0-C7DFF6F9FFCC}"/>
              </a:ext>
            </a:extLst>
          </p:cNvPr>
          <p:cNvSpPr/>
          <p:nvPr/>
        </p:nvSpPr>
        <p:spPr>
          <a:xfrm>
            <a:off x="2433372" y="4231563"/>
            <a:ext cx="1495321" cy="616258"/>
          </a:xfrm>
          <a:prstGeom prst="wedgeRectCallout">
            <a:avLst>
              <a:gd name="adj1" fmla="val -39839"/>
              <a:gd name="adj2" fmla="val 103529"/>
            </a:avLst>
          </a:prstGeom>
          <a:solidFill>
            <a:schemeClr val="bg1">
              <a:alpha val="72941"/>
            </a:schemeClr>
          </a:solidFill>
          <a:ln w="12700" cmpd="sng">
            <a:solidFill>
              <a:schemeClr val="accent1">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1CADE4"/>
                </a:solidFill>
                <a:effectLst/>
                <a:uLnTx/>
                <a:uFillTx/>
                <a:latin typeface="Tw Cen MT" panose="020B0602020104020603" pitchFamily="34" charset="0"/>
                <a:ea typeface="+mn-ea"/>
                <a:cs typeface="+mn-cs"/>
              </a:rPr>
              <a:t>SYSTEMS THINKING</a:t>
            </a:r>
          </a:p>
        </p:txBody>
      </p:sp>
      <p:sp>
        <p:nvSpPr>
          <p:cNvPr id="21" name="Puhekupla: Suorakulmio 20">
            <a:extLst>
              <a:ext uri="{FF2B5EF4-FFF2-40B4-BE49-F238E27FC236}">
                <a16:creationId xmlns:a16="http://schemas.microsoft.com/office/drawing/2014/main" id="{006961F3-01AC-4B85-9549-C114B98761F2}"/>
              </a:ext>
            </a:extLst>
          </p:cNvPr>
          <p:cNvSpPr/>
          <p:nvPr/>
        </p:nvSpPr>
        <p:spPr>
          <a:xfrm>
            <a:off x="3402974" y="5829314"/>
            <a:ext cx="1342222" cy="575204"/>
          </a:xfrm>
          <a:prstGeom prst="wedgeRectCallout">
            <a:avLst>
              <a:gd name="adj1" fmla="val -92282"/>
              <a:gd name="adj2" fmla="val -35835"/>
            </a:avLst>
          </a:prstGeom>
          <a:solidFill>
            <a:schemeClr val="bg1">
              <a:alpha val="72941"/>
            </a:schemeClr>
          </a:solidFill>
          <a:ln w="12700" cmpd="sng">
            <a:solidFill>
              <a:schemeClr val="accent1">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1CADE4"/>
                </a:solidFill>
                <a:effectLst/>
                <a:uLnTx/>
                <a:uFillTx/>
                <a:latin typeface="Tw Cen MT" panose="020B0602020104020603" pitchFamily="34" charset="0"/>
                <a:ea typeface="+mn-ea"/>
                <a:cs typeface="+mn-cs"/>
              </a:rPr>
              <a:t>PROBLEM FRAMING</a:t>
            </a:r>
          </a:p>
        </p:txBody>
      </p:sp>
      <p:sp>
        <p:nvSpPr>
          <p:cNvPr id="22" name="Puhekupla: Suorakulmio 21">
            <a:extLst>
              <a:ext uri="{FF2B5EF4-FFF2-40B4-BE49-F238E27FC236}">
                <a16:creationId xmlns:a16="http://schemas.microsoft.com/office/drawing/2014/main" id="{ABC46217-C728-4A05-A570-73FFAFFDC952}"/>
              </a:ext>
            </a:extLst>
          </p:cNvPr>
          <p:cNvSpPr/>
          <p:nvPr/>
        </p:nvSpPr>
        <p:spPr>
          <a:xfrm>
            <a:off x="7481204" y="2501573"/>
            <a:ext cx="1766945" cy="455270"/>
          </a:xfrm>
          <a:prstGeom prst="wedgeRectCallout">
            <a:avLst>
              <a:gd name="adj1" fmla="val 68562"/>
              <a:gd name="adj2" fmla="val -22546"/>
            </a:avLst>
          </a:prstGeom>
          <a:solidFill>
            <a:srgbClr val="FFFFFF">
              <a:alpha val="58824"/>
            </a:srgbClr>
          </a:solidFill>
          <a:ln>
            <a:solidFill>
              <a:schemeClr val="accent1">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1CADE4"/>
                </a:solidFill>
                <a:effectLst/>
                <a:uLnTx/>
                <a:uFillTx/>
                <a:latin typeface="Tw Cen MT" panose="020B0602020104020603" pitchFamily="34" charset="0"/>
                <a:ea typeface="+mn-ea"/>
                <a:cs typeface="+mn-cs"/>
              </a:rPr>
              <a:t>ADAPTABILITY</a:t>
            </a:r>
          </a:p>
        </p:txBody>
      </p:sp>
      <p:sp>
        <p:nvSpPr>
          <p:cNvPr id="23" name="Puhekupla: Suorakulmio 22">
            <a:extLst>
              <a:ext uri="{FF2B5EF4-FFF2-40B4-BE49-F238E27FC236}">
                <a16:creationId xmlns:a16="http://schemas.microsoft.com/office/drawing/2014/main" id="{D92C2513-789B-44CC-AEF8-DCE5F7D113DF}"/>
              </a:ext>
            </a:extLst>
          </p:cNvPr>
          <p:cNvSpPr/>
          <p:nvPr/>
        </p:nvSpPr>
        <p:spPr>
          <a:xfrm>
            <a:off x="7285802" y="1692434"/>
            <a:ext cx="1756029" cy="663809"/>
          </a:xfrm>
          <a:prstGeom prst="wedgeRectCallout">
            <a:avLst>
              <a:gd name="adj1" fmla="val 69935"/>
              <a:gd name="adj2" fmla="val 28659"/>
            </a:avLst>
          </a:prstGeom>
          <a:solidFill>
            <a:srgbClr val="FFFFFF">
              <a:alpha val="58824"/>
            </a:srgbClr>
          </a:solidFill>
          <a:ln>
            <a:solidFill>
              <a:schemeClr val="accent1">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1CADE4"/>
                </a:solidFill>
                <a:effectLst/>
                <a:uLnTx/>
                <a:uFillTx/>
                <a:latin typeface="Tw Cen MT" panose="020B0602020104020603" pitchFamily="34" charset="0"/>
                <a:ea typeface="+mn-ea"/>
                <a:cs typeface="+mn-cs"/>
              </a:rPr>
              <a:t>FUTURES LITERACY</a:t>
            </a:r>
          </a:p>
        </p:txBody>
      </p:sp>
      <p:sp>
        <p:nvSpPr>
          <p:cNvPr id="24" name="Puhekupla: Suorakulmio 23">
            <a:extLst>
              <a:ext uri="{FF2B5EF4-FFF2-40B4-BE49-F238E27FC236}">
                <a16:creationId xmlns:a16="http://schemas.microsoft.com/office/drawing/2014/main" id="{6371490C-C653-4358-A119-C13B927BCC33}"/>
              </a:ext>
            </a:extLst>
          </p:cNvPr>
          <p:cNvSpPr/>
          <p:nvPr/>
        </p:nvSpPr>
        <p:spPr>
          <a:xfrm>
            <a:off x="8323240" y="3073922"/>
            <a:ext cx="1523662" cy="704573"/>
          </a:xfrm>
          <a:prstGeom prst="wedgeRectCallout">
            <a:avLst>
              <a:gd name="adj1" fmla="val 51825"/>
              <a:gd name="adj2" fmla="val -87487"/>
            </a:avLst>
          </a:prstGeom>
          <a:solidFill>
            <a:srgbClr val="FFFFFF">
              <a:alpha val="58824"/>
            </a:srgbClr>
          </a:solidFill>
          <a:ln>
            <a:solidFill>
              <a:schemeClr val="accent1">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1CADE4"/>
                </a:solidFill>
                <a:effectLst/>
                <a:uLnTx/>
                <a:uFillTx/>
                <a:latin typeface="Tw Cen MT" panose="020B0602020104020603" pitchFamily="34" charset="0"/>
                <a:ea typeface="+mn-ea"/>
                <a:cs typeface="+mn-cs"/>
              </a:rPr>
              <a:t>EXPLORATORY THINKING</a:t>
            </a:r>
          </a:p>
        </p:txBody>
      </p:sp>
      <p:sp>
        <p:nvSpPr>
          <p:cNvPr id="8" name="Puhekupla: Suorakulmio 7">
            <a:extLst>
              <a:ext uri="{FF2B5EF4-FFF2-40B4-BE49-F238E27FC236}">
                <a16:creationId xmlns:a16="http://schemas.microsoft.com/office/drawing/2014/main" id="{F75C6BBC-7B34-49F4-9954-D4485ACD1F7B}"/>
              </a:ext>
            </a:extLst>
          </p:cNvPr>
          <p:cNvSpPr/>
          <p:nvPr/>
        </p:nvSpPr>
        <p:spPr>
          <a:xfrm>
            <a:off x="3210824" y="1483252"/>
            <a:ext cx="2033553" cy="647991"/>
          </a:xfrm>
          <a:prstGeom prst="wedgeRectCallout">
            <a:avLst>
              <a:gd name="adj1" fmla="val -71396"/>
              <a:gd name="adj2" fmla="val 58601"/>
            </a:avLst>
          </a:prstGeom>
          <a:solidFill>
            <a:schemeClr val="bg1">
              <a:alpha val="72941"/>
            </a:schemeClr>
          </a:solidFill>
          <a:ln>
            <a:solidFill>
              <a:schemeClr val="accent1">
                <a:lumMod val="20000"/>
                <a:lumOff val="8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1CADE4"/>
                </a:solidFill>
                <a:effectLst/>
                <a:uLnTx/>
                <a:uFillTx/>
                <a:latin typeface="Tw Cen MT" panose="020B0602020104020603" pitchFamily="34" charset="0"/>
                <a:ea typeface="+mn-ea"/>
                <a:cs typeface="+mn-cs"/>
              </a:rPr>
              <a:t>VALUING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1CADE4"/>
                </a:solidFill>
                <a:effectLst/>
                <a:uLnTx/>
                <a:uFillTx/>
                <a:latin typeface="Tw Cen MT" panose="020B0602020104020603" pitchFamily="34" charset="0"/>
                <a:ea typeface="+mn-ea"/>
                <a:cs typeface="+mn-cs"/>
              </a:rPr>
              <a:t>SUSTAINABILITY</a:t>
            </a:r>
          </a:p>
        </p:txBody>
      </p:sp>
      <p:sp>
        <p:nvSpPr>
          <p:cNvPr id="9" name="Puhekupla: Suorakulmio 8">
            <a:extLst>
              <a:ext uri="{FF2B5EF4-FFF2-40B4-BE49-F238E27FC236}">
                <a16:creationId xmlns:a16="http://schemas.microsoft.com/office/drawing/2014/main" id="{7EAA971C-E4B3-4248-9DBE-D9CBA3648EF1}"/>
              </a:ext>
            </a:extLst>
          </p:cNvPr>
          <p:cNvSpPr/>
          <p:nvPr/>
        </p:nvSpPr>
        <p:spPr>
          <a:xfrm>
            <a:off x="2888638" y="2341526"/>
            <a:ext cx="1759917" cy="680498"/>
          </a:xfrm>
          <a:prstGeom prst="wedgeRectCallout">
            <a:avLst>
              <a:gd name="adj1" fmla="val -64125"/>
              <a:gd name="adj2" fmla="val -34378"/>
            </a:avLst>
          </a:prstGeom>
          <a:solidFill>
            <a:schemeClr val="bg1">
              <a:alpha val="72941"/>
            </a:schemeClr>
          </a:solidFill>
          <a:ln>
            <a:solidFill>
              <a:schemeClr val="accent1">
                <a:lumMod val="20000"/>
                <a:lumOff val="8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1CADE4"/>
                </a:solidFill>
                <a:effectLst/>
                <a:uLnTx/>
                <a:uFillTx/>
                <a:latin typeface="Tw Cen MT" panose="020B0602020104020603" pitchFamily="34" charset="0"/>
                <a:ea typeface="+mn-ea"/>
                <a:cs typeface="+mn-cs"/>
              </a:rPr>
              <a:t>SUPPORTING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1CADE4"/>
                </a:solidFill>
                <a:effectLst/>
                <a:uLnTx/>
                <a:uFillTx/>
                <a:latin typeface="Tw Cen MT" panose="020B0602020104020603" pitchFamily="34" charset="0"/>
                <a:ea typeface="+mn-ea"/>
                <a:cs typeface="+mn-cs"/>
              </a:rPr>
              <a:t>FAIRNESS</a:t>
            </a:r>
          </a:p>
        </p:txBody>
      </p:sp>
      <p:sp>
        <p:nvSpPr>
          <p:cNvPr id="6" name="Puhekupla: Suorakulmio 5">
            <a:extLst>
              <a:ext uri="{FF2B5EF4-FFF2-40B4-BE49-F238E27FC236}">
                <a16:creationId xmlns:a16="http://schemas.microsoft.com/office/drawing/2014/main" id="{E6FB00D0-371B-4F93-8BDC-B1E47E5718BD}"/>
              </a:ext>
            </a:extLst>
          </p:cNvPr>
          <p:cNvSpPr/>
          <p:nvPr/>
        </p:nvSpPr>
        <p:spPr>
          <a:xfrm>
            <a:off x="2200032" y="3236534"/>
            <a:ext cx="1874053" cy="535318"/>
          </a:xfrm>
          <a:prstGeom prst="wedgeRectCallout">
            <a:avLst>
              <a:gd name="adj1" fmla="val -39509"/>
              <a:gd name="adj2" fmla="val -94800"/>
            </a:avLst>
          </a:prstGeom>
          <a:solidFill>
            <a:schemeClr val="bg1">
              <a:alpha val="72941"/>
            </a:schemeClr>
          </a:solidFill>
          <a:ln>
            <a:solidFill>
              <a:schemeClr val="accent1">
                <a:lumMod val="20000"/>
                <a:lumOff val="8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1CADE4"/>
                </a:solidFill>
                <a:effectLst/>
                <a:uLnTx/>
                <a:uFillTx/>
                <a:latin typeface="Tw Cen MT" panose="020B0602020104020603" pitchFamily="34" charset="0"/>
                <a:ea typeface="+mn-ea"/>
                <a:cs typeface="+mn-cs"/>
              </a:rPr>
              <a:t>PROMOTING NATURE</a:t>
            </a:r>
          </a:p>
        </p:txBody>
      </p:sp>
      <p:grpSp>
        <p:nvGrpSpPr>
          <p:cNvPr id="2" name="Ryhmä 1">
            <a:extLst>
              <a:ext uri="{FF2B5EF4-FFF2-40B4-BE49-F238E27FC236}">
                <a16:creationId xmlns:a16="http://schemas.microsoft.com/office/drawing/2014/main" id="{E676C745-6278-47CF-97B5-8E65C8FA8BE3}"/>
              </a:ext>
            </a:extLst>
          </p:cNvPr>
          <p:cNvGrpSpPr/>
          <p:nvPr/>
        </p:nvGrpSpPr>
        <p:grpSpPr>
          <a:xfrm>
            <a:off x="9102915" y="4039642"/>
            <a:ext cx="2880000" cy="2797578"/>
            <a:chOff x="9104600" y="3996477"/>
            <a:chExt cx="2880000" cy="2797578"/>
          </a:xfrm>
        </p:grpSpPr>
        <p:sp>
          <p:nvSpPr>
            <p:cNvPr id="151" name="Ellipsi 150">
              <a:extLst>
                <a:ext uri="{FF2B5EF4-FFF2-40B4-BE49-F238E27FC236}">
                  <a16:creationId xmlns:a16="http://schemas.microsoft.com/office/drawing/2014/main" id="{19788779-D3AF-42C9-AE03-22DD352C2079}"/>
                </a:ext>
              </a:extLst>
            </p:cNvPr>
            <p:cNvSpPr/>
            <p:nvPr/>
          </p:nvSpPr>
          <p:spPr>
            <a:xfrm>
              <a:off x="9104600" y="4994055"/>
              <a:ext cx="2880000" cy="1800000"/>
            </a:xfrm>
            <a:prstGeom prst="ellipse">
              <a:avLst/>
            </a:prstGeom>
            <a:solidFill>
              <a:srgbClr val="62A39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a:ea typeface="+mn-ea"/>
                  <a:cs typeface="+mn-cs"/>
                </a:rPr>
                <a:t>ACTING FOR SUSTAINABILITY</a:t>
              </a:r>
            </a:p>
          </p:txBody>
        </p:sp>
        <p:pic>
          <p:nvPicPr>
            <p:cNvPr id="3" name="Kuva 2">
              <a:extLst>
                <a:ext uri="{FF2B5EF4-FFF2-40B4-BE49-F238E27FC236}">
                  <a16:creationId xmlns:a16="http://schemas.microsoft.com/office/drawing/2014/main" id="{6E8BEE72-1076-40CE-8F19-F5B023B2CE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31292">
              <a:off x="9658579" y="3996477"/>
              <a:ext cx="1957777" cy="1844022"/>
            </a:xfrm>
            <a:prstGeom prst="rect">
              <a:avLst/>
            </a:prstGeom>
          </p:spPr>
        </p:pic>
      </p:grpSp>
      <p:grpSp>
        <p:nvGrpSpPr>
          <p:cNvPr id="115" name="Ryhmä 114">
            <a:extLst>
              <a:ext uri="{FF2B5EF4-FFF2-40B4-BE49-F238E27FC236}">
                <a16:creationId xmlns:a16="http://schemas.microsoft.com/office/drawing/2014/main" id="{FAF6B55C-AD7E-4965-9F4E-FC839C689C86}"/>
              </a:ext>
            </a:extLst>
          </p:cNvPr>
          <p:cNvGrpSpPr/>
          <p:nvPr/>
        </p:nvGrpSpPr>
        <p:grpSpPr>
          <a:xfrm>
            <a:off x="17383" y="6532880"/>
            <a:ext cx="787723" cy="325120"/>
            <a:chOff x="82856" y="6102815"/>
            <a:chExt cx="1808413" cy="732721"/>
          </a:xfrm>
        </p:grpSpPr>
        <p:pic>
          <p:nvPicPr>
            <p:cNvPr id="116" name="Kuva 115">
              <a:extLst>
                <a:ext uri="{FF2B5EF4-FFF2-40B4-BE49-F238E27FC236}">
                  <a16:creationId xmlns:a16="http://schemas.microsoft.com/office/drawing/2014/main" id="{61DF5F7C-3CEF-40D0-8614-6323B4EF6848}"/>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233148" y="6190755"/>
              <a:ext cx="658121" cy="644781"/>
            </a:xfrm>
            <a:prstGeom prst="rect">
              <a:avLst/>
            </a:prstGeom>
          </p:spPr>
        </p:pic>
        <p:pic>
          <p:nvPicPr>
            <p:cNvPr id="117" name="Kuva 116">
              <a:extLst>
                <a:ext uri="{FF2B5EF4-FFF2-40B4-BE49-F238E27FC236}">
                  <a16:creationId xmlns:a16="http://schemas.microsoft.com/office/drawing/2014/main" id="{C2F8F678-225B-412B-A9A1-8B9ADFAF12F5}"/>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82856" y="6102815"/>
              <a:ext cx="1081335" cy="700792"/>
            </a:xfrm>
            <a:prstGeom prst="rect">
              <a:avLst/>
            </a:prstGeom>
          </p:spPr>
        </p:pic>
      </p:grpSp>
      <p:sp>
        <p:nvSpPr>
          <p:cNvPr id="27" name="Puhekupla: Suorakulmio 26">
            <a:extLst>
              <a:ext uri="{FF2B5EF4-FFF2-40B4-BE49-F238E27FC236}">
                <a16:creationId xmlns:a16="http://schemas.microsoft.com/office/drawing/2014/main" id="{199616EB-14CE-4B27-B007-B88C758C1237}"/>
              </a:ext>
            </a:extLst>
          </p:cNvPr>
          <p:cNvSpPr/>
          <p:nvPr/>
        </p:nvSpPr>
        <p:spPr>
          <a:xfrm>
            <a:off x="7513382" y="5849650"/>
            <a:ext cx="1512168" cy="764952"/>
          </a:xfrm>
          <a:prstGeom prst="wedgeRectCallout">
            <a:avLst>
              <a:gd name="adj1" fmla="val 65450"/>
              <a:gd name="adj2" fmla="val -38401"/>
            </a:avLst>
          </a:prstGeom>
          <a:solidFill>
            <a:schemeClr val="bg1">
              <a:alpha val="72941"/>
            </a:schemeClr>
          </a:solidFill>
          <a:ln w="12700">
            <a:solidFill>
              <a:schemeClr val="accent1">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1CADE4"/>
                </a:solidFill>
                <a:effectLst/>
                <a:uLnTx/>
                <a:uFillTx/>
                <a:latin typeface="Tw Cen MT" panose="020B0602020104020603" pitchFamily="34" charset="0"/>
                <a:ea typeface="+mn-ea"/>
                <a:cs typeface="+mn-cs"/>
              </a:rPr>
              <a:t>POLITICAL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1CADE4"/>
                </a:solidFill>
                <a:effectLst/>
                <a:uLnTx/>
                <a:uFillTx/>
                <a:latin typeface="Tw Cen MT" panose="020B0602020104020603" pitchFamily="34" charset="0"/>
                <a:ea typeface="+mn-ea"/>
                <a:cs typeface="+mn-cs"/>
              </a:rPr>
              <a:t>AGENCY</a:t>
            </a:r>
          </a:p>
        </p:txBody>
      </p:sp>
      <p:sp>
        <p:nvSpPr>
          <p:cNvPr id="25" name="Puhekupla: Suorakulmio 24">
            <a:extLst>
              <a:ext uri="{FF2B5EF4-FFF2-40B4-BE49-F238E27FC236}">
                <a16:creationId xmlns:a16="http://schemas.microsoft.com/office/drawing/2014/main" id="{143F5C8B-C212-4AA1-A73A-2A81EF0DBE9F}"/>
              </a:ext>
            </a:extLst>
          </p:cNvPr>
          <p:cNvSpPr/>
          <p:nvPr/>
        </p:nvSpPr>
        <p:spPr>
          <a:xfrm>
            <a:off x="8019360" y="4230723"/>
            <a:ext cx="1717879" cy="614141"/>
          </a:xfrm>
          <a:prstGeom prst="wedgeRectCallout">
            <a:avLst>
              <a:gd name="adj1" fmla="val 40706"/>
              <a:gd name="adj2" fmla="val 123459"/>
            </a:avLst>
          </a:prstGeom>
          <a:solidFill>
            <a:schemeClr val="bg1">
              <a:alpha val="72941"/>
            </a:schemeClr>
          </a:solidFill>
          <a:ln w="12700">
            <a:solidFill>
              <a:schemeClr val="accent1">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1CADE4"/>
                </a:solidFill>
                <a:effectLst/>
                <a:uLnTx/>
                <a:uFillTx/>
                <a:latin typeface="Tw Cen MT" panose="020B0602020104020603" pitchFamily="34" charset="0"/>
                <a:ea typeface="+mn-ea"/>
                <a:cs typeface="+mn-cs"/>
              </a:rPr>
              <a:t>INDIVIDUAL INITIATIVES</a:t>
            </a:r>
          </a:p>
        </p:txBody>
      </p:sp>
      <p:sp>
        <p:nvSpPr>
          <p:cNvPr id="26" name="Puhekupla: Suorakulmio 25">
            <a:extLst>
              <a:ext uri="{FF2B5EF4-FFF2-40B4-BE49-F238E27FC236}">
                <a16:creationId xmlns:a16="http://schemas.microsoft.com/office/drawing/2014/main" id="{71BF68D7-B852-488B-8F29-5C7579FF2555}"/>
              </a:ext>
            </a:extLst>
          </p:cNvPr>
          <p:cNvSpPr/>
          <p:nvPr/>
        </p:nvSpPr>
        <p:spPr>
          <a:xfrm>
            <a:off x="7672797" y="4983656"/>
            <a:ext cx="1512167" cy="731633"/>
          </a:xfrm>
          <a:prstGeom prst="wedgeRectCallout">
            <a:avLst>
              <a:gd name="adj1" fmla="val 67158"/>
              <a:gd name="adj2" fmla="val 15311"/>
            </a:avLst>
          </a:prstGeom>
          <a:solidFill>
            <a:schemeClr val="bg1">
              <a:alpha val="72941"/>
            </a:schemeClr>
          </a:solidFill>
          <a:ln w="12700">
            <a:solidFill>
              <a:schemeClr val="accent1">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1CADE4"/>
                </a:solidFill>
                <a:effectLst/>
                <a:uLnTx/>
                <a:uFillTx/>
                <a:latin typeface="Tw Cen MT" panose="020B0602020104020603" pitchFamily="34" charset="0"/>
                <a:ea typeface="+mn-ea"/>
                <a:cs typeface="+mn-cs"/>
              </a:rPr>
              <a:t>COLLECTIVE ACTION</a:t>
            </a:r>
          </a:p>
        </p:txBody>
      </p:sp>
    </p:spTree>
    <p:extLst>
      <p:ext uri="{BB962C8B-B14F-4D97-AF65-F5344CB8AC3E}">
        <p14:creationId xmlns:p14="http://schemas.microsoft.com/office/powerpoint/2010/main" val="3816542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Ryhmä 15">
            <a:extLst>
              <a:ext uri="{FF2B5EF4-FFF2-40B4-BE49-F238E27FC236}">
                <a16:creationId xmlns:a16="http://schemas.microsoft.com/office/drawing/2014/main" id="{7554C3E5-8E23-40EB-AFC3-4B060822AB92}"/>
              </a:ext>
            </a:extLst>
          </p:cNvPr>
          <p:cNvGrpSpPr/>
          <p:nvPr/>
        </p:nvGrpSpPr>
        <p:grpSpPr>
          <a:xfrm>
            <a:off x="4412629" y="2221850"/>
            <a:ext cx="2760321" cy="4723575"/>
            <a:chOff x="4412630" y="2221850"/>
            <a:chExt cx="1881737" cy="4133854"/>
          </a:xfrm>
        </p:grpSpPr>
        <p:sp>
          <p:nvSpPr>
            <p:cNvPr id="19" name="Nuoli: Viisikulmio 18">
              <a:extLst>
                <a:ext uri="{FF2B5EF4-FFF2-40B4-BE49-F238E27FC236}">
                  <a16:creationId xmlns:a16="http://schemas.microsoft.com/office/drawing/2014/main" id="{18E03799-8DFC-4ABC-B487-86144013B7AA}"/>
                </a:ext>
              </a:extLst>
            </p:cNvPr>
            <p:cNvSpPr/>
            <p:nvPr/>
          </p:nvSpPr>
          <p:spPr>
            <a:xfrm>
              <a:off x="4412630" y="2221850"/>
              <a:ext cx="1881737" cy="3697733"/>
            </a:xfrm>
            <a:prstGeom prst="homePlate">
              <a:avLst>
                <a:gd name="adj" fmla="val 49494"/>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lIns="3600" tIns="3600" rIns="3600" bIns="36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a:ln>
                  <a:noFill/>
                </a:ln>
                <a:solidFill>
                  <a:srgbClr val="CF7133">
                    <a:lumMod val="50000"/>
                  </a:srgbClr>
                </a:solidFill>
                <a:effectLst/>
                <a:uLnTx/>
                <a:uFillTx/>
                <a:latin typeface="Tw Cen MT" panose="020B0602020104020603" pitchFamily="34" charset="0"/>
                <a:ea typeface="+mn-ea"/>
                <a:cs typeface="+mn-cs"/>
              </a:endParaRPr>
            </a:p>
          </p:txBody>
        </p:sp>
        <p:sp>
          <p:nvSpPr>
            <p:cNvPr id="57" name="Suorakulmio 56">
              <a:extLst>
                <a:ext uri="{FF2B5EF4-FFF2-40B4-BE49-F238E27FC236}">
                  <a16:creationId xmlns:a16="http://schemas.microsoft.com/office/drawing/2014/main" id="{D0E546AA-5BD4-41AC-A8D5-85DA5D3A3587}"/>
                </a:ext>
              </a:extLst>
            </p:cNvPr>
            <p:cNvSpPr/>
            <p:nvPr/>
          </p:nvSpPr>
          <p:spPr>
            <a:xfrm rot="2046023">
              <a:off x="4810850" y="3008066"/>
              <a:ext cx="1063058" cy="3347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3600" tIns="3600" rIns="3600" bIns="36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a:ln>
                    <a:noFill/>
                  </a:ln>
                  <a:solidFill>
                    <a:srgbClr val="CF7133">
                      <a:lumMod val="50000"/>
                    </a:srgbClr>
                  </a:solidFill>
                  <a:effectLst/>
                  <a:uLnTx/>
                  <a:uFillTx/>
                  <a:latin typeface="Tw Cen MT" panose="020B0602020104020603" pitchFamily="34" charset="0"/>
                  <a:ea typeface="+mn-ea"/>
                  <a:cs typeface="+mn-cs"/>
                </a:rPr>
                <a:t>CROWDSOURCING DOCUMENT 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800" b="1" i="0" u="none" strike="noStrike" kern="1200" cap="none" spc="0" normalizeH="0" baseline="0" noProof="0">
                  <a:ln>
                    <a:noFill/>
                  </a:ln>
                  <a:solidFill>
                    <a:srgbClr val="CF7133">
                      <a:lumMod val="50000"/>
                    </a:srgbClr>
                  </a:solidFill>
                  <a:effectLst/>
                  <a:uLnTx/>
                  <a:uFillTx/>
                  <a:latin typeface="Tw Cen MT" panose="020B0602020104020603" pitchFamily="34" charset="0"/>
                  <a:ea typeface="+mn-ea"/>
                  <a:cs typeface="+mn-cs"/>
                </a:rPr>
                <a:t>G</a:t>
              </a:r>
              <a:r>
                <a:rPr kumimoji="0" lang="fi-FI" sz="2400" b="1" i="0" u="none" strike="noStrike" kern="1200" cap="none" spc="0" normalizeH="0" baseline="0" noProof="0">
                  <a:ln>
                    <a:noFill/>
                  </a:ln>
                  <a:solidFill>
                    <a:srgbClr val="CF7133">
                      <a:lumMod val="50000"/>
                    </a:srgbClr>
                  </a:solidFill>
                  <a:effectLst/>
                  <a:uLnTx/>
                  <a:uFillTx/>
                  <a:latin typeface="Tw Cen MT" panose="020B0602020104020603" pitchFamily="34" charset="0"/>
                  <a:ea typeface="+mn-ea"/>
                  <a:cs typeface="+mn-cs"/>
                </a:rPr>
                <a:t>REEN</a:t>
              </a:r>
              <a:r>
                <a:rPr kumimoji="0" lang="fi-FI" sz="2800" b="1" i="0" u="none" strike="noStrike" kern="1200" cap="none" spc="0" normalizeH="0" baseline="0" noProof="0">
                  <a:ln>
                    <a:noFill/>
                  </a:ln>
                  <a:solidFill>
                    <a:srgbClr val="CF7133">
                      <a:lumMod val="50000"/>
                    </a:srgbClr>
                  </a:solidFill>
                  <a:effectLst/>
                  <a:uLnTx/>
                  <a:uFillTx/>
                  <a:latin typeface="Tw Cen MT" panose="020B0602020104020603" pitchFamily="34" charset="0"/>
                  <a:ea typeface="+mn-ea"/>
                  <a:cs typeface="+mn-cs"/>
                </a:rPr>
                <a:t>C</a:t>
              </a:r>
              <a:r>
                <a:rPr kumimoji="0" lang="fi-FI" sz="2400" b="1" i="0" u="none" strike="noStrike" kern="1200" cap="none" spc="0" normalizeH="0" baseline="0" noProof="0">
                  <a:ln>
                    <a:noFill/>
                  </a:ln>
                  <a:solidFill>
                    <a:srgbClr val="CF7133">
                      <a:lumMod val="50000"/>
                    </a:srgbClr>
                  </a:solidFill>
                  <a:effectLst/>
                  <a:uLnTx/>
                  <a:uFillTx/>
                  <a:latin typeface="Tw Cen MT" panose="020B0602020104020603" pitchFamily="34" charset="0"/>
                  <a:ea typeface="+mn-ea"/>
                  <a:cs typeface="+mn-cs"/>
                </a:rPr>
                <a:t>OMP</a:t>
              </a:r>
              <a:endParaRPr kumimoji="0" lang="fi-FI" sz="2400" b="0" i="0" u="none" strike="noStrike" kern="1200" cap="none" spc="0" normalizeH="0" baseline="0" noProof="0">
                <a:ln>
                  <a:noFill/>
                </a:ln>
                <a:solidFill>
                  <a:srgbClr val="CF7133">
                    <a:lumMod val="50000"/>
                  </a:srgbClr>
                </a:solidFill>
                <a:effectLst/>
                <a:uLnTx/>
                <a:uFillTx/>
                <a:latin typeface="Tw Cen MT" panose="020B0602020104020603" pitchFamily="34" charset="0"/>
                <a:ea typeface="+mn-ea"/>
                <a:cs typeface="+mn-cs"/>
              </a:endParaRPr>
            </a:p>
          </p:txBody>
        </p:sp>
      </p:grpSp>
      <p:sp>
        <p:nvSpPr>
          <p:cNvPr id="50" name="Puhekupla: Suorakulmio, kulmat pyöristettu 49">
            <a:extLst>
              <a:ext uri="{FF2B5EF4-FFF2-40B4-BE49-F238E27FC236}">
                <a16:creationId xmlns:a16="http://schemas.microsoft.com/office/drawing/2014/main" id="{9F43C100-A15A-439F-A2FA-31313A39F2D7}"/>
              </a:ext>
            </a:extLst>
          </p:cNvPr>
          <p:cNvSpPr/>
          <p:nvPr/>
        </p:nvSpPr>
        <p:spPr>
          <a:xfrm>
            <a:off x="180830" y="865138"/>
            <a:ext cx="3995930" cy="3729961"/>
          </a:xfrm>
          <a:prstGeom prst="wedgeRoundRectCallout">
            <a:avLst>
              <a:gd name="adj1" fmla="val 61398"/>
              <a:gd name="adj2" fmla="val 33360"/>
              <a:gd name="adj3" fmla="val 1666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23" name="Suorakulmio: Pyöristetyt kulmat 22">
            <a:extLst>
              <a:ext uri="{FF2B5EF4-FFF2-40B4-BE49-F238E27FC236}">
                <a16:creationId xmlns:a16="http://schemas.microsoft.com/office/drawing/2014/main" id="{1A8D7251-E8A8-4ADB-9D99-7C8082106115}"/>
              </a:ext>
            </a:extLst>
          </p:cNvPr>
          <p:cNvSpPr/>
          <p:nvPr/>
        </p:nvSpPr>
        <p:spPr>
          <a:xfrm rot="5400000">
            <a:off x="505671" y="924834"/>
            <a:ext cx="3240000" cy="378687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3600" tIns="3600" rIns="3600" bIns="360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rgbClr val="CF7133"/>
                </a:solidFill>
                <a:effectLst/>
                <a:uLnTx/>
                <a:uFillTx/>
                <a:latin typeface="Tw Cen MT" panose="020B0602020104020603" pitchFamily="34" charset="0"/>
                <a:ea typeface="+mn-ea"/>
                <a:cs typeface="+mn-cs"/>
              </a:rPr>
              <a:t>ONLINE AND FACE-TO-FACE  WORKSHOPS AND OTHER EVENTS </a:t>
            </a:r>
          </a:p>
        </p:txBody>
      </p:sp>
      <p:grpSp>
        <p:nvGrpSpPr>
          <p:cNvPr id="66" name="Ryhmä 65">
            <a:extLst>
              <a:ext uri="{FF2B5EF4-FFF2-40B4-BE49-F238E27FC236}">
                <a16:creationId xmlns:a16="http://schemas.microsoft.com/office/drawing/2014/main" id="{9FB5921E-687D-4109-AEFE-7C4B14995238}"/>
              </a:ext>
            </a:extLst>
          </p:cNvPr>
          <p:cNvGrpSpPr/>
          <p:nvPr/>
        </p:nvGrpSpPr>
        <p:grpSpPr>
          <a:xfrm>
            <a:off x="292620" y="1987544"/>
            <a:ext cx="1999356" cy="1973848"/>
            <a:chOff x="309816" y="1977684"/>
            <a:chExt cx="579257" cy="1973848"/>
          </a:xfrm>
        </p:grpSpPr>
        <p:sp>
          <p:nvSpPr>
            <p:cNvPr id="4" name="Ellipsi 3">
              <a:extLst>
                <a:ext uri="{FF2B5EF4-FFF2-40B4-BE49-F238E27FC236}">
                  <a16:creationId xmlns:a16="http://schemas.microsoft.com/office/drawing/2014/main" id="{6F14C3AB-BE75-47BD-BDBC-EB624B3B5287}"/>
                </a:ext>
              </a:extLst>
            </p:cNvPr>
            <p:cNvSpPr/>
            <p:nvPr/>
          </p:nvSpPr>
          <p:spPr>
            <a:xfrm>
              <a:off x="309816" y="2649195"/>
              <a:ext cx="450349" cy="612000"/>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 tIns="3600" rIns="3600" bIns="36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a:ln>
                    <a:noFill/>
                  </a:ln>
                  <a:solidFill>
                    <a:sysClr val="windowText" lastClr="000000"/>
                  </a:solidFill>
                  <a:effectLst/>
                  <a:uLnTx/>
                  <a:uFillTx/>
                  <a:latin typeface="Tw Cen MT" panose="020B0602020104020603" pitchFamily="34" charset="0"/>
                  <a:ea typeface="+mn-ea"/>
                  <a:cs typeface="+mn-cs"/>
                </a:rPr>
                <a:t>PRINCIPALS AND ADMINISTRATION</a:t>
              </a:r>
              <a:endParaRPr kumimoji="0" lang="fi-FI" sz="1100" b="0" i="0" u="none" strike="noStrike" kern="1200" cap="none" spc="0" normalizeH="0" baseline="0" noProof="0">
                <a:ln>
                  <a:noFill/>
                </a:ln>
                <a:solidFill>
                  <a:sysClr val="windowText" lastClr="000000"/>
                </a:solidFill>
                <a:effectLst/>
                <a:uLnTx/>
                <a:uFillTx/>
                <a:latin typeface="Tw Cen MT" panose="020B0602020104020603" pitchFamily="34" charset="0"/>
                <a:ea typeface="+mn-ea"/>
                <a:cs typeface="+mn-cs"/>
              </a:endParaRPr>
            </a:p>
          </p:txBody>
        </p:sp>
        <p:sp>
          <p:nvSpPr>
            <p:cNvPr id="7" name="Ellipsi 6">
              <a:extLst>
                <a:ext uri="{FF2B5EF4-FFF2-40B4-BE49-F238E27FC236}">
                  <a16:creationId xmlns:a16="http://schemas.microsoft.com/office/drawing/2014/main" id="{9ED4C2F0-5939-4E6A-90D6-F5A050E50A28}"/>
                </a:ext>
              </a:extLst>
            </p:cNvPr>
            <p:cNvSpPr/>
            <p:nvPr/>
          </p:nvSpPr>
          <p:spPr>
            <a:xfrm>
              <a:off x="344511" y="3339532"/>
              <a:ext cx="544562" cy="612000"/>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 tIns="3600" rIns="3600" bIns="36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a:ln>
                    <a:noFill/>
                  </a:ln>
                  <a:solidFill>
                    <a:sysClr val="windowText" lastClr="000000"/>
                  </a:solidFill>
                  <a:effectLst/>
                  <a:uLnTx/>
                  <a:uFillTx/>
                  <a:latin typeface="Tw Cen MT" panose="020B0602020104020603" pitchFamily="34" charset="0"/>
                  <a:ea typeface="+mn-ea"/>
                  <a:cs typeface="+mn-cs"/>
                </a:rPr>
                <a:t>OPERATIONAL ENVIRONMENT</a:t>
              </a:r>
            </a:p>
          </p:txBody>
        </p:sp>
        <p:sp>
          <p:nvSpPr>
            <p:cNvPr id="9" name="Ellipsi 8">
              <a:extLst>
                <a:ext uri="{FF2B5EF4-FFF2-40B4-BE49-F238E27FC236}">
                  <a16:creationId xmlns:a16="http://schemas.microsoft.com/office/drawing/2014/main" id="{167FD16C-E427-4596-9EE2-3BC5EF007598}"/>
                </a:ext>
              </a:extLst>
            </p:cNvPr>
            <p:cNvSpPr/>
            <p:nvPr/>
          </p:nvSpPr>
          <p:spPr>
            <a:xfrm>
              <a:off x="344511" y="1977684"/>
              <a:ext cx="374141" cy="612000"/>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 tIns="3600" rIns="3600" bIns="36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a:ln>
                    <a:noFill/>
                  </a:ln>
                  <a:solidFill>
                    <a:sysClr val="windowText" lastClr="000000"/>
                  </a:solidFill>
                  <a:effectLst/>
                  <a:uLnTx/>
                  <a:uFillTx/>
                  <a:latin typeface="Tw Cen MT" panose="020B0602020104020603" pitchFamily="34" charset="0"/>
                  <a:ea typeface="+mn-ea"/>
                  <a:cs typeface="+mn-cs"/>
                </a:rPr>
                <a:t>TEACHERS</a:t>
              </a:r>
              <a:endParaRPr kumimoji="0" lang="fi-FI" sz="1100" b="0" i="0" u="none" strike="noStrike" kern="1200" cap="none" spc="0" normalizeH="0" baseline="0" noProof="0">
                <a:ln>
                  <a:noFill/>
                </a:ln>
                <a:solidFill>
                  <a:sysClr val="windowText" lastClr="000000"/>
                </a:solidFill>
                <a:effectLst/>
                <a:uLnTx/>
                <a:uFillTx/>
                <a:latin typeface="Tw Cen MT" panose="020B0602020104020603" pitchFamily="34" charset="0"/>
                <a:ea typeface="+mn-ea"/>
                <a:cs typeface="+mn-cs"/>
              </a:endParaRPr>
            </a:p>
          </p:txBody>
        </p:sp>
      </p:grpSp>
      <p:sp>
        <p:nvSpPr>
          <p:cNvPr id="42" name="Ellipsi 41">
            <a:extLst>
              <a:ext uri="{FF2B5EF4-FFF2-40B4-BE49-F238E27FC236}">
                <a16:creationId xmlns:a16="http://schemas.microsoft.com/office/drawing/2014/main" id="{9BB391C0-C60C-499D-8A02-F6E494B66CBD}"/>
              </a:ext>
            </a:extLst>
          </p:cNvPr>
          <p:cNvSpPr/>
          <p:nvPr/>
        </p:nvSpPr>
        <p:spPr>
          <a:xfrm>
            <a:off x="1921806" y="1989719"/>
            <a:ext cx="1728000" cy="890550"/>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 tIns="3600" rIns="3600" bIns="36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a:ln>
                  <a:noFill/>
                </a:ln>
                <a:solidFill>
                  <a:sysClr val="windowText" lastClr="000000"/>
                </a:solidFill>
                <a:effectLst/>
                <a:uLnTx/>
                <a:uFillTx/>
                <a:latin typeface="Tw Cen MT" panose="020B0602020104020603" pitchFamily="34" charset="0"/>
                <a:ea typeface="+mn-ea"/>
                <a:cs typeface="+mn-cs"/>
              </a:rPr>
              <a:t>VARIOUS STAKEHOLDERS: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a:ln>
                  <a:noFill/>
                </a:ln>
                <a:solidFill>
                  <a:sysClr val="windowText" lastClr="000000"/>
                </a:solidFill>
                <a:effectLst/>
                <a:uLnTx/>
                <a:uFillTx/>
                <a:latin typeface="Tw Cen MT" panose="020B0602020104020603" pitchFamily="34" charset="0"/>
                <a:ea typeface="+mn-ea"/>
                <a:cs typeface="+mn-cs"/>
              </a:rPr>
              <a:t>EXPERTS </a:t>
            </a:r>
            <a:endParaRPr kumimoji="0" lang="fi-FI" sz="1100" b="0" i="0" u="none" strike="noStrike" kern="1200" cap="none" spc="0" normalizeH="0" baseline="0" noProof="0">
              <a:ln>
                <a:noFill/>
              </a:ln>
              <a:solidFill>
                <a:sysClr val="windowText" lastClr="000000"/>
              </a:solidFill>
              <a:effectLst/>
              <a:uLnTx/>
              <a:uFillTx/>
              <a:latin typeface="Tw Cen MT" panose="020B06020201040206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a:ln>
                  <a:noFill/>
                </a:ln>
                <a:solidFill>
                  <a:sysClr val="windowText" lastClr="000000"/>
                </a:solidFill>
                <a:effectLst/>
                <a:uLnTx/>
                <a:uFillTx/>
                <a:latin typeface="Tw Cen MT" panose="020B0602020104020603" pitchFamily="34" charset="0"/>
                <a:ea typeface="+mn-ea"/>
                <a:cs typeface="+mn-cs"/>
              </a:rPr>
              <a:t>ADMINISTRATION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a:ln>
                  <a:noFill/>
                </a:ln>
                <a:solidFill>
                  <a:sysClr val="windowText" lastClr="000000"/>
                </a:solidFill>
                <a:effectLst/>
                <a:uLnTx/>
                <a:uFillTx/>
                <a:latin typeface="Tw Cen MT" panose="020B0602020104020603" pitchFamily="34" charset="0"/>
                <a:ea typeface="+mn-ea"/>
                <a:cs typeface="+mn-cs"/>
              </a:rPr>
              <a:t>RESEARCHERS</a:t>
            </a:r>
            <a:endParaRPr kumimoji="0" lang="fi-FI" sz="1100" b="0" i="0" u="none" strike="noStrike" kern="1200" cap="none" spc="0" normalizeH="0" baseline="0" noProof="0">
              <a:ln>
                <a:noFill/>
              </a:ln>
              <a:solidFill>
                <a:sysClr val="windowText" lastClr="000000"/>
              </a:solidFill>
              <a:effectLst/>
              <a:uLnTx/>
              <a:uFillTx/>
              <a:latin typeface="Tw Cen MT" panose="020B0602020104020603" pitchFamily="34" charset="0"/>
              <a:ea typeface="+mn-ea"/>
              <a:cs typeface="+mn-cs"/>
            </a:endParaRPr>
          </a:p>
        </p:txBody>
      </p:sp>
      <p:sp>
        <p:nvSpPr>
          <p:cNvPr id="68" name="Ellipsi 67">
            <a:extLst>
              <a:ext uri="{FF2B5EF4-FFF2-40B4-BE49-F238E27FC236}">
                <a16:creationId xmlns:a16="http://schemas.microsoft.com/office/drawing/2014/main" id="{F1D3B4B8-BB9D-4517-8483-C1AB96D54BC1}"/>
              </a:ext>
            </a:extLst>
          </p:cNvPr>
          <p:cNvSpPr/>
          <p:nvPr/>
        </p:nvSpPr>
        <p:spPr>
          <a:xfrm>
            <a:off x="2272249" y="3718207"/>
            <a:ext cx="1572917" cy="612000"/>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 tIns="3600" rIns="3600" bIns="36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a:ln>
                  <a:noFill/>
                </a:ln>
                <a:solidFill>
                  <a:sysClr val="windowText" lastClr="000000"/>
                </a:solidFill>
                <a:effectLst/>
                <a:uLnTx/>
                <a:uFillTx/>
                <a:latin typeface="Tw Cen MT" panose="020B0602020104020603" pitchFamily="34" charset="0"/>
                <a:ea typeface="+mn-ea"/>
                <a:cs typeface="+mn-cs"/>
              </a:rPr>
              <a:t> DEMONSTRATION SITES</a:t>
            </a:r>
            <a:endParaRPr kumimoji="0" lang="fi-FI" sz="1100" b="0" i="0" u="none" strike="noStrike" kern="1200" cap="none" spc="0" normalizeH="0" baseline="0" noProof="0">
              <a:ln>
                <a:noFill/>
              </a:ln>
              <a:solidFill>
                <a:sysClr val="windowText" lastClr="000000"/>
              </a:solidFill>
              <a:effectLst/>
              <a:uLnTx/>
              <a:uFillTx/>
              <a:latin typeface="Tw Cen MT" panose="020B0602020104020603" pitchFamily="34" charset="0"/>
              <a:ea typeface="+mn-ea"/>
              <a:cs typeface="+mn-cs"/>
            </a:endParaRPr>
          </a:p>
        </p:txBody>
      </p:sp>
      <p:sp>
        <p:nvSpPr>
          <p:cNvPr id="73" name="Nuoli: Nuolenkärki 72">
            <a:extLst>
              <a:ext uri="{FF2B5EF4-FFF2-40B4-BE49-F238E27FC236}">
                <a16:creationId xmlns:a16="http://schemas.microsoft.com/office/drawing/2014/main" id="{C832AFCF-F318-4444-B259-96B54D0543C1}"/>
              </a:ext>
            </a:extLst>
          </p:cNvPr>
          <p:cNvSpPr/>
          <p:nvPr/>
        </p:nvSpPr>
        <p:spPr>
          <a:xfrm>
            <a:off x="8963166" y="2211094"/>
            <a:ext cx="3048004" cy="4225238"/>
          </a:xfrm>
          <a:prstGeom prst="chevron">
            <a:avLst>
              <a:gd name="adj" fmla="val 44942"/>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3600" tIns="3600" rIns="3600" bIns="36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600" b="0" i="0" u="none" strike="noStrike" kern="1200" cap="none" spc="0" normalizeH="0" baseline="0" noProof="0">
              <a:ln>
                <a:noFill/>
              </a:ln>
              <a:solidFill>
                <a:srgbClr val="CF7133">
                  <a:lumMod val="50000"/>
                </a:srgbClr>
              </a:solidFill>
              <a:effectLst/>
              <a:uLnTx/>
              <a:uFillTx/>
              <a:latin typeface="Tw Cen MT" panose="020B0602020104020603" pitchFamily="34" charset="0"/>
              <a:ea typeface="+mn-ea"/>
              <a:cs typeface="+mn-cs"/>
            </a:endParaRPr>
          </a:p>
        </p:txBody>
      </p:sp>
      <p:sp>
        <p:nvSpPr>
          <p:cNvPr id="72" name="Nuoli: Nuolenkärki 71">
            <a:extLst>
              <a:ext uri="{FF2B5EF4-FFF2-40B4-BE49-F238E27FC236}">
                <a16:creationId xmlns:a16="http://schemas.microsoft.com/office/drawing/2014/main" id="{23A92BCD-1A37-42C9-BD1C-6E38ADA8011D}"/>
              </a:ext>
            </a:extLst>
          </p:cNvPr>
          <p:cNvSpPr/>
          <p:nvPr/>
        </p:nvSpPr>
        <p:spPr>
          <a:xfrm>
            <a:off x="7515814" y="2220657"/>
            <a:ext cx="2718038" cy="4225238"/>
          </a:xfrm>
          <a:prstGeom prst="chevron">
            <a:avLst>
              <a:gd name="adj" fmla="val 50834"/>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3600" tIns="3600" rIns="3600" bIns="36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CF7133">
                  <a:lumMod val="50000"/>
                </a:srgbClr>
              </a:solidFill>
              <a:effectLst/>
              <a:uLnTx/>
              <a:uFillTx/>
              <a:latin typeface="Tw Cen MT" panose="020B0602020104020603" pitchFamily="34" charset="0"/>
              <a:ea typeface="+mn-ea"/>
              <a:cs typeface="+mn-cs"/>
            </a:endParaRPr>
          </a:p>
        </p:txBody>
      </p:sp>
      <p:sp>
        <p:nvSpPr>
          <p:cNvPr id="75" name="Suorakulmio 74">
            <a:extLst>
              <a:ext uri="{FF2B5EF4-FFF2-40B4-BE49-F238E27FC236}">
                <a16:creationId xmlns:a16="http://schemas.microsoft.com/office/drawing/2014/main" id="{079B1B08-0003-44D4-A458-868B36E4145C}"/>
              </a:ext>
            </a:extLst>
          </p:cNvPr>
          <p:cNvSpPr/>
          <p:nvPr/>
        </p:nvSpPr>
        <p:spPr>
          <a:xfrm rot="2040353">
            <a:off x="8594248" y="3584873"/>
            <a:ext cx="1107852" cy="34060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3600" tIns="3600" rIns="3600" bIns="36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a:ln>
                  <a:noFill/>
                </a:ln>
                <a:solidFill>
                  <a:srgbClr val="CF7133">
                    <a:lumMod val="50000"/>
                  </a:srgbClr>
                </a:solidFill>
                <a:effectLst/>
                <a:uLnTx/>
                <a:uFillTx/>
                <a:latin typeface="Tw Cen MT" panose="020B0602020104020603" pitchFamily="34" charset="0"/>
                <a:ea typeface="+mn-ea"/>
                <a:cs typeface="+mn-cs"/>
              </a:rPr>
              <a:t>EXPERT REVIEW</a:t>
            </a:r>
            <a:endParaRPr kumimoji="0" lang="fi-FI" sz="2400" b="0" i="0" u="none" strike="noStrike" kern="1200" cap="none" spc="0" normalizeH="0" baseline="0" noProof="0">
              <a:ln>
                <a:noFill/>
              </a:ln>
              <a:solidFill>
                <a:srgbClr val="CF7133">
                  <a:lumMod val="50000"/>
                </a:srgbClr>
              </a:solidFill>
              <a:effectLst/>
              <a:uLnTx/>
              <a:uFillTx/>
              <a:latin typeface="Tw Cen MT" panose="020B0602020104020603" pitchFamily="34" charset="0"/>
              <a:ea typeface="+mn-ea"/>
              <a:cs typeface="+mn-cs"/>
            </a:endParaRPr>
          </a:p>
        </p:txBody>
      </p:sp>
      <p:grpSp>
        <p:nvGrpSpPr>
          <p:cNvPr id="17" name="Ryhmä 16">
            <a:extLst>
              <a:ext uri="{FF2B5EF4-FFF2-40B4-BE49-F238E27FC236}">
                <a16:creationId xmlns:a16="http://schemas.microsoft.com/office/drawing/2014/main" id="{0C515CF0-FF25-43D5-908A-4419EA9F120F}"/>
              </a:ext>
            </a:extLst>
          </p:cNvPr>
          <p:cNvGrpSpPr/>
          <p:nvPr/>
        </p:nvGrpSpPr>
        <p:grpSpPr>
          <a:xfrm>
            <a:off x="5935161" y="2200337"/>
            <a:ext cx="2866269" cy="4638460"/>
            <a:chOff x="5600623" y="2215867"/>
            <a:chExt cx="3335113" cy="4038802"/>
          </a:xfrm>
        </p:grpSpPr>
        <p:sp>
          <p:nvSpPr>
            <p:cNvPr id="20" name="Nuoli: Nuolenkärki 19">
              <a:extLst>
                <a:ext uri="{FF2B5EF4-FFF2-40B4-BE49-F238E27FC236}">
                  <a16:creationId xmlns:a16="http://schemas.microsoft.com/office/drawing/2014/main" id="{CBC9D9C5-80A0-43FF-92FC-EE00ACE548F8}"/>
                </a:ext>
              </a:extLst>
            </p:cNvPr>
            <p:cNvSpPr/>
            <p:nvPr/>
          </p:nvSpPr>
          <p:spPr>
            <a:xfrm>
              <a:off x="5600623" y="2215867"/>
              <a:ext cx="3335113" cy="3697733"/>
            </a:xfrm>
            <a:prstGeom prst="chevron">
              <a:avLst>
                <a:gd name="adj" fmla="val 49129"/>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3600" tIns="3600" rIns="3600" bIns="36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a:ln>
                  <a:noFill/>
                </a:ln>
                <a:solidFill>
                  <a:srgbClr val="CF7133">
                    <a:lumMod val="50000"/>
                  </a:srgbClr>
                </a:solidFill>
                <a:effectLst/>
                <a:uLnTx/>
                <a:uFillTx/>
                <a:latin typeface="Tw Cen MT" panose="020B0602020104020603" pitchFamily="34" charset="0"/>
                <a:ea typeface="+mn-ea"/>
                <a:cs typeface="+mn-cs"/>
              </a:endParaRPr>
            </a:p>
          </p:txBody>
        </p:sp>
        <p:sp>
          <p:nvSpPr>
            <p:cNvPr id="74" name="Suorakulmio 73">
              <a:extLst>
                <a:ext uri="{FF2B5EF4-FFF2-40B4-BE49-F238E27FC236}">
                  <a16:creationId xmlns:a16="http://schemas.microsoft.com/office/drawing/2014/main" id="{65D5B15D-C37B-44A6-B3BA-C42F5793B1F5}"/>
                </a:ext>
              </a:extLst>
            </p:cNvPr>
            <p:cNvSpPr/>
            <p:nvPr/>
          </p:nvSpPr>
          <p:spPr>
            <a:xfrm rot="2040353">
              <a:off x="6580250" y="3520117"/>
              <a:ext cx="2185821" cy="2734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3600" tIns="3600" rIns="3600" bIns="36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a:ln>
                    <a:noFill/>
                  </a:ln>
                  <a:solidFill>
                    <a:srgbClr val="CF7133">
                      <a:lumMod val="50000"/>
                    </a:srgbClr>
                  </a:solidFill>
                  <a:effectLst/>
                  <a:uLnTx/>
                  <a:uFillTx/>
                  <a:latin typeface="Tw Cen MT" panose="020B0602020104020603" pitchFamily="34" charset="0"/>
                  <a:ea typeface="+mn-ea"/>
                  <a:cs typeface="+mn-cs"/>
                </a:rPr>
                <a:t>INITIAL ROADMAP</a:t>
              </a:r>
              <a:endParaRPr kumimoji="0" lang="fi-FI" sz="2400" b="0" i="0" u="none" strike="noStrike" kern="1200" cap="none" spc="0" normalizeH="0" baseline="0" noProof="0">
                <a:ln>
                  <a:noFill/>
                </a:ln>
                <a:solidFill>
                  <a:srgbClr val="CF7133">
                    <a:lumMod val="50000"/>
                  </a:srgbClr>
                </a:solidFill>
                <a:effectLst/>
                <a:uLnTx/>
                <a:uFillTx/>
                <a:latin typeface="Tw Cen MT" panose="020B0602020104020603" pitchFamily="34" charset="0"/>
                <a:ea typeface="+mn-ea"/>
                <a:cs typeface="+mn-cs"/>
              </a:endParaRPr>
            </a:p>
          </p:txBody>
        </p:sp>
      </p:grpSp>
      <p:sp>
        <p:nvSpPr>
          <p:cNvPr id="76" name="Suorakulmio 75">
            <a:extLst>
              <a:ext uri="{FF2B5EF4-FFF2-40B4-BE49-F238E27FC236}">
                <a16:creationId xmlns:a16="http://schemas.microsoft.com/office/drawing/2014/main" id="{7D3B15EC-6436-4D35-8A2B-4B349138C007}"/>
              </a:ext>
            </a:extLst>
          </p:cNvPr>
          <p:cNvSpPr/>
          <p:nvPr/>
        </p:nvSpPr>
        <p:spPr>
          <a:xfrm rot="2040353">
            <a:off x="10036749" y="3874276"/>
            <a:ext cx="1535347" cy="30530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3600" tIns="3600" rIns="3600" bIns="36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a:ln>
                  <a:noFill/>
                </a:ln>
                <a:solidFill>
                  <a:srgbClr val="CF7133">
                    <a:lumMod val="50000"/>
                  </a:srgbClr>
                </a:solidFill>
                <a:effectLst/>
                <a:uLnTx/>
                <a:uFillTx/>
                <a:latin typeface="Tw Cen MT" panose="020B0602020104020603" pitchFamily="34" charset="0"/>
                <a:ea typeface="+mn-ea"/>
                <a:cs typeface="+mn-cs"/>
              </a:rPr>
              <a:t>TESTING AND VALIDATING</a:t>
            </a:r>
            <a:endParaRPr kumimoji="0" lang="fi-FI" sz="2400" b="0" i="0" u="none" strike="noStrike" kern="1200" cap="none" spc="0" normalizeH="0" baseline="0" noProof="0">
              <a:ln>
                <a:noFill/>
              </a:ln>
              <a:solidFill>
                <a:srgbClr val="CF7133">
                  <a:lumMod val="50000"/>
                </a:srgbClr>
              </a:solidFill>
              <a:effectLst/>
              <a:uLnTx/>
              <a:uFillTx/>
              <a:latin typeface="Tw Cen MT" panose="020B0602020104020603" pitchFamily="34" charset="0"/>
              <a:ea typeface="+mn-ea"/>
              <a:cs typeface="+mn-cs"/>
            </a:endParaRPr>
          </a:p>
        </p:txBody>
      </p:sp>
      <p:sp>
        <p:nvSpPr>
          <p:cNvPr id="3" name="Tekstiruutu 2">
            <a:extLst>
              <a:ext uri="{FF2B5EF4-FFF2-40B4-BE49-F238E27FC236}">
                <a16:creationId xmlns:a16="http://schemas.microsoft.com/office/drawing/2014/main" id="{85D03FB0-2672-4F54-AF56-B93D0D56B935}"/>
              </a:ext>
            </a:extLst>
          </p:cNvPr>
          <p:cNvSpPr txBox="1"/>
          <p:nvPr/>
        </p:nvSpPr>
        <p:spPr>
          <a:xfrm>
            <a:off x="4251527" y="148105"/>
            <a:ext cx="7322684" cy="18774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w Cen MT Condensed Extra Bold" panose="020B0803020202020204" pitchFamily="34" charset="0"/>
                <a:ea typeface="+mn-ea"/>
                <a:cs typeface="+mn-cs"/>
              </a:rPr>
              <a:t>CREATING THE ROADMAP FOR SUSTAINABILITY IN EDUCATION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w Cen MT Condensed Extra Bold" panose="020B0803020202020204" pitchFamily="34" charset="0"/>
                <a:ea typeface="+mn-ea"/>
                <a:cs typeface="+mn-cs"/>
              </a:rPr>
              <a:t>ECF4CLIM-PROJECT</a:t>
            </a:r>
          </a:p>
        </p:txBody>
      </p:sp>
      <p:grpSp>
        <p:nvGrpSpPr>
          <p:cNvPr id="8" name="Ryhmä 7">
            <a:extLst>
              <a:ext uri="{FF2B5EF4-FFF2-40B4-BE49-F238E27FC236}">
                <a16:creationId xmlns:a16="http://schemas.microsoft.com/office/drawing/2014/main" id="{2EDBFCEA-7036-4E4C-B3AA-BEDC1827948B}"/>
              </a:ext>
            </a:extLst>
          </p:cNvPr>
          <p:cNvGrpSpPr/>
          <p:nvPr/>
        </p:nvGrpSpPr>
        <p:grpSpPr>
          <a:xfrm>
            <a:off x="180830" y="4771402"/>
            <a:ext cx="3995927" cy="1936206"/>
            <a:chOff x="7337076" y="854184"/>
            <a:chExt cx="4761060" cy="3729961"/>
          </a:xfrm>
        </p:grpSpPr>
        <p:sp>
          <p:nvSpPr>
            <p:cNvPr id="63" name="Puhekupla: Suorakulmio, kulmat pyöristettu 62">
              <a:extLst>
                <a:ext uri="{FF2B5EF4-FFF2-40B4-BE49-F238E27FC236}">
                  <a16:creationId xmlns:a16="http://schemas.microsoft.com/office/drawing/2014/main" id="{CE761126-F56B-4210-A67F-0941E5C9C3B0}"/>
                </a:ext>
              </a:extLst>
            </p:cNvPr>
            <p:cNvSpPr/>
            <p:nvPr/>
          </p:nvSpPr>
          <p:spPr>
            <a:xfrm>
              <a:off x="7337076" y="854184"/>
              <a:ext cx="4761060" cy="3729961"/>
            </a:xfrm>
            <a:prstGeom prst="wedgeRoundRectCallout">
              <a:avLst>
                <a:gd name="adj1" fmla="val 66192"/>
                <a:gd name="adj2" fmla="val -35971"/>
                <a:gd name="adj3" fmla="val 1666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white"/>
                  </a:solidFill>
                  <a:effectLst/>
                  <a:uLnTx/>
                  <a:uFillTx/>
                  <a:latin typeface="Tw Cen MT" panose="020B0602020104020603" pitchFamily="34" charset="0"/>
                  <a:ea typeface="+mn-ea"/>
                  <a:cs typeface="+mn-cs"/>
                </a:rPr>
                <a:t>+</a:t>
              </a:r>
            </a:p>
          </p:txBody>
        </p:sp>
        <p:sp>
          <p:nvSpPr>
            <p:cNvPr id="37" name="Suorakulmio: Pyöristetyt kulmat 36">
              <a:extLst>
                <a:ext uri="{FF2B5EF4-FFF2-40B4-BE49-F238E27FC236}">
                  <a16:creationId xmlns:a16="http://schemas.microsoft.com/office/drawing/2014/main" id="{E8BD9CAD-F82C-4845-974A-8B5D10F0388A}"/>
                </a:ext>
              </a:extLst>
            </p:cNvPr>
            <p:cNvSpPr/>
            <p:nvPr/>
          </p:nvSpPr>
          <p:spPr>
            <a:xfrm rot="5400000">
              <a:off x="9463949" y="2070507"/>
              <a:ext cx="2719172" cy="19080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3600" tIns="3600" rIns="3600" bIns="360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err="1">
                  <a:ln>
                    <a:noFill/>
                  </a:ln>
                  <a:solidFill>
                    <a:sysClr val="windowText" lastClr="000000"/>
                  </a:solidFill>
                  <a:effectLst/>
                  <a:uLnTx/>
                  <a:uFillTx/>
                  <a:latin typeface="Tw Cen MT" panose="020B0602020104020603" pitchFamily="34" charset="0"/>
                  <a:ea typeface="+mn-ea"/>
                  <a:cs typeface="+mn-cs"/>
                </a:rPr>
                <a:t>eDELPHI</a:t>
              </a:r>
              <a:r>
                <a:rPr kumimoji="0" lang="fi-FI" sz="1800" b="1" i="0" u="none" strike="noStrike" kern="1200" cap="none" spc="0" normalizeH="0" baseline="0" noProof="0">
                  <a:ln>
                    <a:noFill/>
                  </a:ln>
                  <a:solidFill>
                    <a:sysClr val="windowText" lastClr="000000"/>
                  </a:solidFill>
                  <a:effectLst/>
                  <a:uLnTx/>
                  <a:uFillTx/>
                  <a:latin typeface="Tw Cen MT" panose="020B0602020104020603"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rgbClr val="CF7133"/>
                  </a:solidFill>
                  <a:effectLst/>
                  <a:uLnTx/>
                  <a:uFillTx/>
                  <a:latin typeface="Tw Cen MT" panose="020B0602020104020603" pitchFamily="34" charset="0"/>
                  <a:ea typeface="+mn-ea"/>
                  <a:cs typeface="+mn-cs"/>
                </a:rPr>
                <a:t>ONLINE STAKEHOLDER DISCUSSION</a:t>
              </a:r>
            </a:p>
          </p:txBody>
        </p:sp>
        <p:sp>
          <p:nvSpPr>
            <p:cNvPr id="55" name="Suorakulmio: Pyöristetyt kulmat 54">
              <a:extLst>
                <a:ext uri="{FF2B5EF4-FFF2-40B4-BE49-F238E27FC236}">
                  <a16:creationId xmlns:a16="http://schemas.microsoft.com/office/drawing/2014/main" id="{67CCA7F3-CB31-4AB5-81E1-77473834DEAC}"/>
                </a:ext>
              </a:extLst>
            </p:cNvPr>
            <p:cNvSpPr/>
            <p:nvPr/>
          </p:nvSpPr>
          <p:spPr>
            <a:xfrm rot="5400000">
              <a:off x="7263935" y="2025182"/>
              <a:ext cx="2719174" cy="19080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3600" tIns="3600" rIns="3600" bIns="3600" rtlCol="0" anchor="t" anchorCtr="0">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fi-FI" sz="1800" b="1" i="0" u="none" strike="noStrike" kern="1200" cap="none" spc="0" normalizeH="0" baseline="0" noProof="0">
                  <a:ln>
                    <a:noFill/>
                  </a:ln>
                  <a:solidFill>
                    <a:srgbClr val="CF7133"/>
                  </a:solidFill>
                  <a:effectLst/>
                  <a:uLnTx/>
                  <a:uFillTx/>
                  <a:latin typeface="Tw Cen MT" panose="020B0602020104020603" pitchFamily="34" charset="0"/>
                  <a:ea typeface="+mn-ea"/>
                  <a:cs typeface="+mn-cs"/>
                </a:rPr>
                <a:t>WEEC 2022 WORKSHOP</a:t>
              </a:r>
            </a:p>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fi-FI" sz="300" b="1" i="0" u="none" strike="noStrike" kern="1200" cap="none" spc="0" normalizeH="0" baseline="0" noProof="0">
                <a:ln>
                  <a:noFill/>
                </a:ln>
                <a:solidFill>
                  <a:sysClr val="windowText" lastClr="000000"/>
                </a:solidFill>
                <a:effectLst/>
                <a:uLnTx/>
                <a:uFillTx/>
                <a:latin typeface="Tw Cen MT" panose="020B0602020104020603" pitchFamily="34" charset="0"/>
                <a:ea typeface="+mn-ea"/>
                <a:cs typeface="+mn-cs"/>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fi-FI" sz="1800" b="1" i="0" u="none" strike="noStrike" kern="1200" cap="none" spc="0" normalizeH="0" baseline="0" noProof="0">
                  <a:ln>
                    <a:noFill/>
                  </a:ln>
                  <a:solidFill>
                    <a:srgbClr val="CF7133"/>
                  </a:solidFill>
                  <a:effectLst/>
                  <a:uLnTx/>
                  <a:uFillTx/>
                  <a:latin typeface="Tw Cen MT" panose="020B0602020104020603" pitchFamily="34" charset="0"/>
                  <a:ea typeface="+mn-ea"/>
                  <a:cs typeface="+mn-cs"/>
                </a:rPr>
                <a:t>EU GREEN WEEK EVENT</a:t>
              </a:r>
            </a:p>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fi-FI" sz="1600" b="1" i="0" u="none" strike="noStrike" kern="1200" cap="none" spc="0" normalizeH="0" baseline="0" noProof="0">
                <a:ln>
                  <a:noFill/>
                </a:ln>
                <a:solidFill>
                  <a:sysClr val="windowText" lastClr="000000"/>
                </a:solidFill>
                <a:effectLst/>
                <a:uLnTx/>
                <a:uFillTx/>
                <a:latin typeface="Tw Cen MT" panose="020B0602020104020603" pitchFamily="34" charset="0"/>
                <a:ea typeface="+mn-ea"/>
                <a:cs typeface="+mn-cs"/>
              </a:endParaRPr>
            </a:p>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fi-FI" sz="1600" b="1" i="0" u="none" strike="noStrike" kern="1200" cap="none" spc="0" normalizeH="0" baseline="0" noProof="0">
                <a:ln>
                  <a:noFill/>
                </a:ln>
                <a:solidFill>
                  <a:sysClr val="windowText" lastClr="000000"/>
                </a:solidFill>
                <a:effectLst/>
                <a:uLnTx/>
                <a:uFillTx/>
                <a:latin typeface="Tw Cen MT" panose="020B0602020104020603" pitchFamily="34" charset="0"/>
                <a:ea typeface="+mn-ea"/>
                <a:cs typeface="+mn-cs"/>
              </a:endParaRPr>
            </a:p>
          </p:txBody>
        </p:sp>
      </p:grpSp>
      <p:sp>
        <p:nvSpPr>
          <p:cNvPr id="56" name="Otsikko 1">
            <a:extLst>
              <a:ext uri="{FF2B5EF4-FFF2-40B4-BE49-F238E27FC236}">
                <a16:creationId xmlns:a16="http://schemas.microsoft.com/office/drawing/2014/main" id="{3FE8990B-8D8C-45AA-A056-A6D65C4E5E08}"/>
              </a:ext>
            </a:extLst>
          </p:cNvPr>
          <p:cNvSpPr txBox="1">
            <a:spLocks/>
          </p:cNvSpPr>
          <p:nvPr/>
        </p:nvSpPr>
        <p:spPr>
          <a:xfrm>
            <a:off x="232235" y="817442"/>
            <a:ext cx="3944525" cy="538765"/>
          </a:xfrm>
          <a:prstGeom prst="rect">
            <a:avLst/>
          </a:prstGeom>
        </p:spPr>
        <p:txBody>
          <a:bodyPr vert="horz" lIns="91440" tIns="45720" rIns="91440" bIns="45720" rtlCol="0" anchor="ctr">
            <a:normAutofit fontScale="52500" lnSpcReduction="20000"/>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i-FI" sz="3200" b="1" i="0" u="none" strike="noStrike" kern="1200" cap="all" spc="0" normalizeH="0" baseline="0" noProof="0">
                <a:ln w="3175" cmpd="sng">
                  <a:noFill/>
                </a:ln>
                <a:solidFill>
                  <a:sysClr val="windowText" lastClr="000000"/>
                </a:solidFill>
                <a:effectLst>
                  <a:glow rad="38100">
                    <a:prstClr val="black">
                      <a:lumMod val="65000"/>
                      <a:lumOff val="35000"/>
                      <a:alpha val="40000"/>
                    </a:prstClr>
                  </a:glow>
                  <a:outerShdw blurRad="28575" dist="38100" dir="14040000" algn="tl" rotWithShape="0">
                    <a:srgbClr val="000000">
                      <a:alpha val="25000"/>
                    </a:srgbClr>
                  </a:outerShdw>
                </a:effectLst>
                <a:uLnTx/>
                <a:uFillTx/>
                <a:latin typeface="Tw Cen MT" panose="020B0602020104020603" pitchFamily="34" charset="0"/>
                <a:ea typeface="+mj-ea"/>
                <a:cs typeface="+mj-cs"/>
              </a:rPr>
              <a:t>Spain Portugal Romania </a:t>
            </a:r>
            <a:r>
              <a:rPr kumimoji="0" lang="fi-FI" sz="3200" b="1" i="0" u="none" strike="noStrike" kern="1200" cap="all" spc="0" normalizeH="0" baseline="0" noProof="0" err="1">
                <a:ln w="3175" cmpd="sng">
                  <a:noFill/>
                </a:ln>
                <a:solidFill>
                  <a:sysClr val="windowText" lastClr="000000"/>
                </a:solidFill>
                <a:effectLst>
                  <a:glow rad="38100">
                    <a:prstClr val="black">
                      <a:lumMod val="65000"/>
                      <a:lumOff val="35000"/>
                      <a:alpha val="40000"/>
                    </a:prstClr>
                  </a:glow>
                  <a:outerShdw blurRad="28575" dist="38100" dir="14040000" algn="tl" rotWithShape="0">
                    <a:srgbClr val="000000">
                      <a:alpha val="25000"/>
                    </a:srgbClr>
                  </a:outerShdw>
                </a:effectLst>
                <a:uLnTx/>
                <a:uFillTx/>
                <a:latin typeface="Tw Cen MT" panose="020B0602020104020603" pitchFamily="34" charset="0"/>
                <a:ea typeface="+mj-ea"/>
                <a:cs typeface="+mj-cs"/>
              </a:rPr>
              <a:t>finland</a:t>
            </a:r>
            <a:endParaRPr kumimoji="0" lang="fi-FI" sz="3200" b="1" i="0" u="none" strike="noStrike" kern="1200" cap="all" spc="0" normalizeH="0" baseline="0" noProof="0">
              <a:ln w="3175" cmpd="sng">
                <a:noFill/>
              </a:ln>
              <a:solidFill>
                <a:sysClr val="windowText" lastClr="000000"/>
              </a:solidFill>
              <a:effectLst>
                <a:glow rad="38100">
                  <a:prstClr val="black">
                    <a:lumMod val="65000"/>
                    <a:lumOff val="35000"/>
                    <a:alpha val="40000"/>
                  </a:prstClr>
                </a:glow>
                <a:outerShdw blurRad="28575" dist="38100" dir="14040000" algn="tl" rotWithShape="0">
                  <a:srgbClr val="000000">
                    <a:alpha val="25000"/>
                  </a:srgbClr>
                </a:outerShdw>
              </a:effectLst>
              <a:uLnTx/>
              <a:uFillTx/>
              <a:latin typeface="Tw Cen MT" panose="020B0602020104020603" pitchFamily="34" charset="0"/>
              <a:ea typeface="+mj-ea"/>
              <a:cs typeface="+mj-cs"/>
            </a:endParaRPr>
          </a:p>
        </p:txBody>
      </p:sp>
      <p:sp>
        <p:nvSpPr>
          <p:cNvPr id="64" name="Otsikko 1">
            <a:extLst>
              <a:ext uri="{FF2B5EF4-FFF2-40B4-BE49-F238E27FC236}">
                <a16:creationId xmlns:a16="http://schemas.microsoft.com/office/drawing/2014/main" id="{0E589514-26AA-4C9F-A78E-9F1E3C254052}"/>
              </a:ext>
            </a:extLst>
          </p:cNvPr>
          <p:cNvSpPr txBox="1">
            <a:spLocks/>
          </p:cNvSpPr>
          <p:nvPr/>
        </p:nvSpPr>
        <p:spPr>
          <a:xfrm>
            <a:off x="1074024" y="4678078"/>
            <a:ext cx="2954864" cy="538765"/>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i-FI" sz="2200" b="1" i="0" u="none" strike="noStrike" kern="1200" cap="all" spc="0" normalizeH="0" baseline="0" noProof="0">
                <a:ln w="3175" cmpd="sng">
                  <a:noFill/>
                </a:ln>
                <a:solidFill>
                  <a:sysClr val="windowText" lastClr="000000"/>
                </a:solidFill>
                <a:effectLst>
                  <a:glow rad="38100">
                    <a:prstClr val="black">
                      <a:lumMod val="65000"/>
                      <a:lumOff val="35000"/>
                      <a:alpha val="40000"/>
                    </a:prstClr>
                  </a:glow>
                  <a:outerShdw blurRad="28575" dist="38100" dir="14040000" algn="tl" rotWithShape="0">
                    <a:srgbClr val="000000">
                      <a:alpha val="25000"/>
                    </a:srgbClr>
                  </a:outerShdw>
                </a:effectLst>
                <a:uLnTx/>
                <a:uFillTx/>
                <a:latin typeface="Tw Cen MT" panose="020B0602020104020603" pitchFamily="34" charset="0"/>
                <a:ea typeface="+mj-ea"/>
                <a:cs typeface="+mj-cs"/>
              </a:rPr>
              <a:t>International</a:t>
            </a:r>
          </a:p>
        </p:txBody>
      </p:sp>
      <p:sp>
        <p:nvSpPr>
          <p:cNvPr id="27" name="Ellipsi 26">
            <a:extLst>
              <a:ext uri="{FF2B5EF4-FFF2-40B4-BE49-F238E27FC236}">
                <a16:creationId xmlns:a16="http://schemas.microsoft.com/office/drawing/2014/main" id="{6849FF72-88D0-4A27-B52D-8BA380A4A435}"/>
              </a:ext>
            </a:extLst>
          </p:cNvPr>
          <p:cNvSpPr/>
          <p:nvPr/>
        </p:nvSpPr>
        <p:spPr>
          <a:xfrm>
            <a:off x="2115563" y="3019544"/>
            <a:ext cx="1847455" cy="612001"/>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 tIns="3600" rIns="3600" bIns="36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a:ln>
                  <a:noFill/>
                </a:ln>
                <a:solidFill>
                  <a:sysClr val="windowText" lastClr="000000"/>
                </a:solidFill>
                <a:effectLst/>
                <a:uLnTx/>
                <a:uFillTx/>
                <a:latin typeface="Tw Cen MT" panose="020B0602020104020603" pitchFamily="34" charset="0"/>
                <a:ea typeface="+mn-ea"/>
                <a:cs typeface="+mn-cs"/>
              </a:rPr>
              <a:t>UNDERREPRESENTED COMMUNITIES</a:t>
            </a:r>
          </a:p>
        </p:txBody>
      </p:sp>
      <p:pic>
        <p:nvPicPr>
          <p:cNvPr id="2" name="Kuva 1">
            <a:extLst>
              <a:ext uri="{FF2B5EF4-FFF2-40B4-BE49-F238E27FC236}">
                <a16:creationId xmlns:a16="http://schemas.microsoft.com/office/drawing/2014/main" id="{AF4AD1F0-CCCA-190D-7718-287EF36F78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27" y="62500"/>
            <a:ext cx="782824" cy="766955"/>
          </a:xfrm>
          <a:prstGeom prst="rect">
            <a:avLst/>
          </a:prstGeom>
        </p:spPr>
      </p:pic>
      <p:sp>
        <p:nvSpPr>
          <p:cNvPr id="5" name="Ellipsi 4">
            <a:extLst>
              <a:ext uri="{FF2B5EF4-FFF2-40B4-BE49-F238E27FC236}">
                <a16:creationId xmlns:a16="http://schemas.microsoft.com/office/drawing/2014/main" id="{194860BE-5E63-DD8F-7A27-1B164B86DE00}"/>
              </a:ext>
            </a:extLst>
          </p:cNvPr>
          <p:cNvSpPr/>
          <p:nvPr/>
        </p:nvSpPr>
        <p:spPr>
          <a:xfrm>
            <a:off x="8543929" y="4066674"/>
            <a:ext cx="597329" cy="61140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10" name="Suora yhdysviiva 9">
            <a:extLst>
              <a:ext uri="{FF2B5EF4-FFF2-40B4-BE49-F238E27FC236}">
                <a16:creationId xmlns:a16="http://schemas.microsoft.com/office/drawing/2014/main" id="{EA361444-0C55-3981-8814-EA901A43772C}"/>
              </a:ext>
            </a:extLst>
          </p:cNvPr>
          <p:cNvCxnSpPr>
            <a:stCxn id="5" idx="7"/>
          </p:cNvCxnSpPr>
          <p:nvPr/>
        </p:nvCxnSpPr>
        <p:spPr>
          <a:xfrm flipV="1">
            <a:off x="9053781" y="2035105"/>
            <a:ext cx="1270181" cy="21211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kstiruutu 10">
            <a:extLst>
              <a:ext uri="{FF2B5EF4-FFF2-40B4-BE49-F238E27FC236}">
                <a16:creationId xmlns:a16="http://schemas.microsoft.com/office/drawing/2014/main" id="{FB3111E0-C0E3-5F9D-B9F0-F2DCCABCB1BC}"/>
              </a:ext>
            </a:extLst>
          </p:cNvPr>
          <p:cNvSpPr txBox="1"/>
          <p:nvPr/>
        </p:nvSpPr>
        <p:spPr>
          <a:xfrm>
            <a:off x="9688871" y="1699259"/>
            <a:ext cx="1539886" cy="369332"/>
          </a:xfrm>
          <a:prstGeom prst="rect">
            <a:avLst/>
          </a:prstGeom>
          <a:noFill/>
        </p:spPr>
        <p:txBody>
          <a:bodyPr wrap="square" rtlCol="0">
            <a:spAutoFit/>
          </a:bodyPr>
          <a:lstStyle/>
          <a:p>
            <a:r>
              <a:rPr lang="fi-FI">
                <a:solidFill>
                  <a:srgbClr val="FF0000"/>
                </a:solidFill>
              </a:rPr>
              <a:t>WE ARE HERE</a:t>
            </a:r>
          </a:p>
        </p:txBody>
      </p:sp>
    </p:spTree>
    <p:extLst>
      <p:ext uri="{BB962C8B-B14F-4D97-AF65-F5344CB8AC3E}">
        <p14:creationId xmlns:p14="http://schemas.microsoft.com/office/powerpoint/2010/main" val="18916555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Ryhmä 15">
            <a:extLst>
              <a:ext uri="{FF2B5EF4-FFF2-40B4-BE49-F238E27FC236}">
                <a16:creationId xmlns:a16="http://schemas.microsoft.com/office/drawing/2014/main" id="{23CEA274-28B2-B89A-3C46-9080612A676F}"/>
              </a:ext>
            </a:extLst>
          </p:cNvPr>
          <p:cNvGrpSpPr/>
          <p:nvPr/>
        </p:nvGrpSpPr>
        <p:grpSpPr>
          <a:xfrm>
            <a:off x="154554" y="1161754"/>
            <a:ext cx="12287902" cy="4259450"/>
            <a:chOff x="154554" y="867377"/>
            <a:chExt cx="12287902" cy="4259450"/>
          </a:xfrm>
        </p:grpSpPr>
        <p:sp>
          <p:nvSpPr>
            <p:cNvPr id="116" name="Tekstiruutu 115">
              <a:extLst>
                <a:ext uri="{FF2B5EF4-FFF2-40B4-BE49-F238E27FC236}">
                  <a16:creationId xmlns:a16="http://schemas.microsoft.com/office/drawing/2014/main" id="{C7BB1031-B99A-4808-A133-6DDD1ACFDA56}"/>
                </a:ext>
              </a:extLst>
            </p:cNvPr>
            <p:cNvSpPr txBox="1"/>
            <p:nvPr/>
          </p:nvSpPr>
          <p:spPr>
            <a:xfrm>
              <a:off x="3240029" y="4480496"/>
              <a:ext cx="257590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4472C4"/>
                  </a:solidFill>
                  <a:effectLst/>
                  <a:uLnTx/>
                  <a:uFillTx/>
                  <a:latin typeface="Tw Cen MT Condensed" panose="020B0606020104020203" pitchFamily="34" charset="0"/>
                  <a:ea typeface="+mn-ea"/>
                  <a:cs typeface="+mn-cs"/>
                </a:rPr>
                <a:t>CONNECTIONS</a:t>
              </a:r>
            </a:p>
          </p:txBody>
        </p:sp>
        <p:sp>
          <p:nvSpPr>
            <p:cNvPr id="118" name="Tekstiruutu 117">
              <a:extLst>
                <a:ext uri="{FF2B5EF4-FFF2-40B4-BE49-F238E27FC236}">
                  <a16:creationId xmlns:a16="http://schemas.microsoft.com/office/drawing/2014/main" id="{5002A2BC-9EB6-4552-80DD-A9A603AA0E91}"/>
                </a:ext>
              </a:extLst>
            </p:cNvPr>
            <p:cNvSpPr txBox="1"/>
            <p:nvPr/>
          </p:nvSpPr>
          <p:spPr>
            <a:xfrm>
              <a:off x="188925" y="4480496"/>
              <a:ext cx="257590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4472C4"/>
                  </a:solidFill>
                  <a:effectLst/>
                  <a:uLnTx/>
                  <a:uFillTx/>
                  <a:latin typeface="Tw Cen MT Condensed" panose="020B0606020104020203" pitchFamily="34" charset="0"/>
                  <a:ea typeface="+mn-ea"/>
                  <a:cs typeface="+mn-cs"/>
                </a:rPr>
                <a:t>ENGAGEMENT</a:t>
              </a:r>
              <a:endParaRPr kumimoji="0" lang="en-GB" sz="3600" b="0" i="0" u="none" strike="noStrike" kern="1200" cap="none" spc="0" normalizeH="0" baseline="0" noProof="0">
                <a:ln>
                  <a:noFill/>
                </a:ln>
                <a:solidFill>
                  <a:srgbClr val="4472C4"/>
                </a:solidFill>
                <a:effectLst/>
                <a:uLnTx/>
                <a:uFillTx/>
                <a:latin typeface="Tw Cen MT Condensed" panose="020B0606020104020203" pitchFamily="34" charset="0"/>
                <a:ea typeface="+mn-ea"/>
                <a:cs typeface="+mn-cs"/>
              </a:endParaRPr>
            </a:p>
          </p:txBody>
        </p:sp>
        <p:sp>
          <p:nvSpPr>
            <p:cNvPr id="119" name="Tekstiruutu 118">
              <a:extLst>
                <a:ext uri="{FF2B5EF4-FFF2-40B4-BE49-F238E27FC236}">
                  <a16:creationId xmlns:a16="http://schemas.microsoft.com/office/drawing/2014/main" id="{D2A2379D-7022-42E4-A10A-5C5DF384841A}"/>
                </a:ext>
              </a:extLst>
            </p:cNvPr>
            <p:cNvSpPr txBox="1"/>
            <p:nvPr/>
          </p:nvSpPr>
          <p:spPr>
            <a:xfrm>
              <a:off x="6272645" y="4480496"/>
              <a:ext cx="265877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4472C4"/>
                  </a:solidFill>
                  <a:effectLst/>
                  <a:uLnTx/>
                  <a:uFillTx/>
                  <a:latin typeface="Tw Cen MT Condensed" panose="020B0606020104020203" pitchFamily="34" charset="0"/>
                  <a:ea typeface="+mn-ea"/>
                  <a:cs typeface="+mn-cs"/>
                </a:rPr>
                <a:t>VISIONS</a:t>
              </a:r>
              <a:endParaRPr kumimoji="0" lang="en-GB" sz="3600" b="0" i="0" u="none" strike="noStrike" kern="1200" cap="none" spc="0" normalizeH="0" baseline="0" noProof="0">
                <a:ln>
                  <a:noFill/>
                </a:ln>
                <a:solidFill>
                  <a:srgbClr val="4472C4"/>
                </a:solidFill>
                <a:effectLst/>
                <a:uLnTx/>
                <a:uFillTx/>
                <a:latin typeface="Tw Cen MT Condensed" panose="020B0606020104020203" pitchFamily="34" charset="0"/>
                <a:ea typeface="+mn-ea"/>
                <a:cs typeface="+mn-cs"/>
              </a:endParaRPr>
            </a:p>
          </p:txBody>
        </p:sp>
        <p:sp>
          <p:nvSpPr>
            <p:cNvPr id="120" name="Tekstiruutu 119">
              <a:extLst>
                <a:ext uri="{FF2B5EF4-FFF2-40B4-BE49-F238E27FC236}">
                  <a16:creationId xmlns:a16="http://schemas.microsoft.com/office/drawing/2014/main" id="{DD1EEBE7-F1FD-43ED-A56E-184BDDA5E943}"/>
                </a:ext>
              </a:extLst>
            </p:cNvPr>
            <p:cNvSpPr txBox="1"/>
            <p:nvPr/>
          </p:nvSpPr>
          <p:spPr>
            <a:xfrm>
              <a:off x="9231749" y="4480496"/>
              <a:ext cx="321070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4472C4"/>
                  </a:solidFill>
                  <a:effectLst/>
                  <a:uLnTx/>
                  <a:uFillTx/>
                  <a:latin typeface="Tw Cen MT Condensed" panose="020B0606020104020203" pitchFamily="34" charset="0"/>
                  <a:ea typeface="+mn-ea"/>
                  <a:cs typeface="+mn-cs"/>
                </a:rPr>
                <a:t>ACTION</a:t>
              </a:r>
              <a:endParaRPr kumimoji="0" lang="en-GB" sz="3600" b="0" i="0" u="none" strike="noStrike" kern="1200" cap="none" spc="0" normalizeH="0" baseline="0" noProof="0">
                <a:ln>
                  <a:noFill/>
                </a:ln>
                <a:solidFill>
                  <a:srgbClr val="4472C4"/>
                </a:solidFill>
                <a:effectLst/>
                <a:uLnTx/>
                <a:uFillTx/>
                <a:latin typeface="Tw Cen MT Condensed" panose="020B0606020104020203" pitchFamily="34" charset="0"/>
                <a:ea typeface="+mn-ea"/>
                <a:cs typeface="+mn-cs"/>
              </a:endParaRPr>
            </a:p>
          </p:txBody>
        </p:sp>
        <p:grpSp>
          <p:nvGrpSpPr>
            <p:cNvPr id="15" name="Ryhmä 14">
              <a:extLst>
                <a:ext uri="{FF2B5EF4-FFF2-40B4-BE49-F238E27FC236}">
                  <a16:creationId xmlns:a16="http://schemas.microsoft.com/office/drawing/2014/main" id="{55599547-F613-5678-41E0-F8A3D88C4F1A}"/>
                </a:ext>
              </a:extLst>
            </p:cNvPr>
            <p:cNvGrpSpPr/>
            <p:nvPr/>
          </p:nvGrpSpPr>
          <p:grpSpPr>
            <a:xfrm>
              <a:off x="154554" y="867377"/>
              <a:ext cx="11805096" cy="3705314"/>
              <a:chOff x="154554" y="867377"/>
              <a:chExt cx="11805096" cy="3705314"/>
            </a:xfrm>
          </p:grpSpPr>
          <p:grpSp>
            <p:nvGrpSpPr>
              <p:cNvPr id="10" name="Ryhmä 9">
                <a:extLst>
                  <a:ext uri="{FF2B5EF4-FFF2-40B4-BE49-F238E27FC236}">
                    <a16:creationId xmlns:a16="http://schemas.microsoft.com/office/drawing/2014/main" id="{709066AA-6EFC-83D7-BEA9-3E053D48568A}"/>
                  </a:ext>
                </a:extLst>
              </p:cNvPr>
              <p:cNvGrpSpPr/>
              <p:nvPr/>
            </p:nvGrpSpPr>
            <p:grpSpPr>
              <a:xfrm>
                <a:off x="368704" y="867377"/>
                <a:ext cx="11374786" cy="3239883"/>
                <a:chOff x="368704" y="867377"/>
                <a:chExt cx="11374786" cy="3239883"/>
              </a:xfrm>
            </p:grpSpPr>
            <p:sp>
              <p:nvSpPr>
                <p:cNvPr id="28" name="Kaari 27">
                  <a:extLst>
                    <a:ext uri="{FF2B5EF4-FFF2-40B4-BE49-F238E27FC236}">
                      <a16:creationId xmlns:a16="http://schemas.microsoft.com/office/drawing/2014/main" id="{B359E1BB-CB67-42D3-AEA4-F91DDF63FA47}"/>
                    </a:ext>
                  </a:extLst>
                </p:cNvPr>
                <p:cNvSpPr/>
                <p:nvPr/>
              </p:nvSpPr>
              <p:spPr>
                <a:xfrm>
                  <a:off x="1059148" y="1278871"/>
                  <a:ext cx="3376624" cy="1610021"/>
                </a:xfrm>
                <a:prstGeom prst="arc">
                  <a:avLst>
                    <a:gd name="adj1" fmla="val 12303244"/>
                    <a:gd name="adj2" fmla="val 21251133"/>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Kaari 120">
                  <a:extLst>
                    <a:ext uri="{FF2B5EF4-FFF2-40B4-BE49-F238E27FC236}">
                      <a16:creationId xmlns:a16="http://schemas.microsoft.com/office/drawing/2014/main" id="{F23779B8-9E5A-4852-8238-1FDA0379B600}"/>
                    </a:ext>
                  </a:extLst>
                </p:cNvPr>
                <p:cNvSpPr/>
                <p:nvPr/>
              </p:nvSpPr>
              <p:spPr>
                <a:xfrm>
                  <a:off x="4420959" y="1280482"/>
                  <a:ext cx="3376624" cy="1610021"/>
                </a:xfrm>
                <a:prstGeom prst="arc">
                  <a:avLst>
                    <a:gd name="adj1" fmla="val 11306643"/>
                    <a:gd name="adj2" fmla="val 21251133"/>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Kaari 121">
                  <a:extLst>
                    <a:ext uri="{FF2B5EF4-FFF2-40B4-BE49-F238E27FC236}">
                      <a16:creationId xmlns:a16="http://schemas.microsoft.com/office/drawing/2014/main" id="{8EE6139A-26FD-4CD4-812F-2AED8CBD5720}"/>
                    </a:ext>
                  </a:extLst>
                </p:cNvPr>
                <p:cNvSpPr/>
                <p:nvPr/>
              </p:nvSpPr>
              <p:spPr>
                <a:xfrm>
                  <a:off x="7924720" y="1278871"/>
                  <a:ext cx="3376624" cy="1610021"/>
                </a:xfrm>
                <a:prstGeom prst="arc">
                  <a:avLst>
                    <a:gd name="adj1" fmla="val 11531500"/>
                    <a:gd name="adj2" fmla="val 21251133"/>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Kaari 123">
                  <a:extLst>
                    <a:ext uri="{FF2B5EF4-FFF2-40B4-BE49-F238E27FC236}">
                      <a16:creationId xmlns:a16="http://schemas.microsoft.com/office/drawing/2014/main" id="{3D1256E9-0869-4607-8E7E-BE3CD20B4451}"/>
                    </a:ext>
                  </a:extLst>
                </p:cNvPr>
                <p:cNvSpPr/>
                <p:nvPr/>
              </p:nvSpPr>
              <p:spPr>
                <a:xfrm>
                  <a:off x="3829065" y="867377"/>
                  <a:ext cx="7618238" cy="2196704"/>
                </a:xfrm>
                <a:prstGeom prst="arc">
                  <a:avLst>
                    <a:gd name="adj1" fmla="val 11378372"/>
                    <a:gd name="adj2" fmla="val 21314377"/>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Kaari 125">
                  <a:extLst>
                    <a:ext uri="{FF2B5EF4-FFF2-40B4-BE49-F238E27FC236}">
                      <a16:creationId xmlns:a16="http://schemas.microsoft.com/office/drawing/2014/main" id="{7B1C7E16-1D03-4C82-A43F-F22F096BC97A}"/>
                    </a:ext>
                  </a:extLst>
                </p:cNvPr>
                <p:cNvSpPr/>
                <p:nvPr/>
              </p:nvSpPr>
              <p:spPr>
                <a:xfrm>
                  <a:off x="368704" y="867377"/>
                  <a:ext cx="7618238" cy="2196704"/>
                </a:xfrm>
                <a:prstGeom prst="arc">
                  <a:avLst>
                    <a:gd name="adj1" fmla="val 11378372"/>
                    <a:gd name="adj2" fmla="val 21314377"/>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Kaari 126">
                  <a:extLst>
                    <a:ext uri="{FF2B5EF4-FFF2-40B4-BE49-F238E27FC236}">
                      <a16:creationId xmlns:a16="http://schemas.microsoft.com/office/drawing/2014/main" id="{F66E292F-DCC7-45E7-9F10-CDD6B37A7D17}"/>
                    </a:ext>
                  </a:extLst>
                </p:cNvPr>
                <p:cNvSpPr/>
                <p:nvPr/>
              </p:nvSpPr>
              <p:spPr>
                <a:xfrm>
                  <a:off x="487960" y="1099023"/>
                  <a:ext cx="11255530" cy="3008237"/>
                </a:xfrm>
                <a:prstGeom prst="arc">
                  <a:avLst>
                    <a:gd name="adj1" fmla="val 11622229"/>
                    <a:gd name="adj2" fmla="val 21011602"/>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Ryhmä 11">
                <a:extLst>
                  <a:ext uri="{FF2B5EF4-FFF2-40B4-BE49-F238E27FC236}">
                    <a16:creationId xmlns:a16="http://schemas.microsoft.com/office/drawing/2014/main" id="{A6D30D67-1DBC-FB86-628C-F2B2EF5A4A55}"/>
                  </a:ext>
                </a:extLst>
              </p:cNvPr>
              <p:cNvGrpSpPr/>
              <p:nvPr/>
            </p:nvGrpSpPr>
            <p:grpSpPr>
              <a:xfrm>
                <a:off x="154554" y="1744111"/>
                <a:ext cx="11805096" cy="2828580"/>
                <a:chOff x="154554" y="1744111"/>
                <a:chExt cx="11805096" cy="2828580"/>
              </a:xfrm>
            </p:grpSpPr>
            <p:grpSp>
              <p:nvGrpSpPr>
                <p:cNvPr id="5" name="Ryhmä 4">
                  <a:extLst>
                    <a:ext uri="{FF2B5EF4-FFF2-40B4-BE49-F238E27FC236}">
                      <a16:creationId xmlns:a16="http://schemas.microsoft.com/office/drawing/2014/main" id="{92C899BD-AB72-25DF-605E-B5F3B618DA2B}"/>
                    </a:ext>
                  </a:extLst>
                </p:cNvPr>
                <p:cNvGrpSpPr/>
                <p:nvPr/>
              </p:nvGrpSpPr>
              <p:grpSpPr>
                <a:xfrm>
                  <a:off x="154554" y="1757351"/>
                  <a:ext cx="2358000" cy="2815340"/>
                  <a:chOff x="154554" y="1757351"/>
                  <a:chExt cx="2358000" cy="2815340"/>
                </a:xfrm>
              </p:grpSpPr>
              <p:sp>
                <p:nvSpPr>
                  <p:cNvPr id="204" name="Ellipsi 203">
                    <a:extLst>
                      <a:ext uri="{FF2B5EF4-FFF2-40B4-BE49-F238E27FC236}">
                        <a16:creationId xmlns:a16="http://schemas.microsoft.com/office/drawing/2014/main" id="{FE07BA99-399A-4D25-940C-C13AA75E8E70}"/>
                      </a:ext>
                    </a:extLst>
                  </p:cNvPr>
                  <p:cNvSpPr/>
                  <p:nvPr/>
                </p:nvSpPr>
                <p:spPr>
                  <a:xfrm>
                    <a:off x="154554" y="2916691"/>
                    <a:ext cx="2358000" cy="1656000"/>
                  </a:xfrm>
                  <a:prstGeom prst="ellipse">
                    <a:avLst/>
                  </a:prstGeom>
                  <a:solidFill>
                    <a:srgbClr val="62A39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panose="020B0606020104020203" pitchFamily="34" charset="0"/>
                        <a:ea typeface="+mn-ea"/>
                        <a:cs typeface="+mn-cs"/>
                      </a:rPr>
                      <a:t>EMBODYING SUSTAINABILITY VALUES</a:t>
                    </a:r>
                  </a:p>
                </p:txBody>
              </p:sp>
              <p:pic>
                <p:nvPicPr>
                  <p:cNvPr id="88" name="Kuva 87">
                    <a:extLst>
                      <a:ext uri="{FF2B5EF4-FFF2-40B4-BE49-F238E27FC236}">
                        <a16:creationId xmlns:a16="http://schemas.microsoft.com/office/drawing/2014/main" id="{D0D0815F-C135-4888-9216-0828C0470337}"/>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1088" y="1757351"/>
                    <a:ext cx="1520502" cy="1660697"/>
                  </a:xfrm>
                  <a:prstGeom prst="rect">
                    <a:avLst/>
                  </a:prstGeom>
                </p:spPr>
              </p:pic>
            </p:grpSp>
            <p:grpSp>
              <p:nvGrpSpPr>
                <p:cNvPr id="7" name="Ryhmä 6">
                  <a:extLst>
                    <a:ext uri="{FF2B5EF4-FFF2-40B4-BE49-F238E27FC236}">
                      <a16:creationId xmlns:a16="http://schemas.microsoft.com/office/drawing/2014/main" id="{B4A46632-D667-88F8-A0B2-041C9BFF5300}"/>
                    </a:ext>
                  </a:extLst>
                </p:cNvPr>
                <p:cNvGrpSpPr/>
                <p:nvPr/>
              </p:nvGrpSpPr>
              <p:grpSpPr>
                <a:xfrm>
                  <a:off x="6395774" y="1744111"/>
                  <a:ext cx="2443266" cy="2828580"/>
                  <a:chOff x="6367989" y="1730523"/>
                  <a:chExt cx="2443266" cy="2828580"/>
                </a:xfrm>
              </p:grpSpPr>
              <p:sp>
                <p:nvSpPr>
                  <p:cNvPr id="211" name="Ellipsi 210">
                    <a:extLst>
                      <a:ext uri="{FF2B5EF4-FFF2-40B4-BE49-F238E27FC236}">
                        <a16:creationId xmlns:a16="http://schemas.microsoft.com/office/drawing/2014/main" id="{D2185A28-ADEB-4D8F-8DED-B7B4AB80FBC5}"/>
                      </a:ext>
                    </a:extLst>
                  </p:cNvPr>
                  <p:cNvSpPr/>
                  <p:nvPr/>
                </p:nvSpPr>
                <p:spPr>
                  <a:xfrm>
                    <a:off x="6367989" y="2903103"/>
                    <a:ext cx="2358000" cy="1656000"/>
                  </a:xfrm>
                  <a:prstGeom prst="ellipse">
                    <a:avLst/>
                  </a:prstGeom>
                  <a:solidFill>
                    <a:srgbClr val="62A39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a:ea typeface="+mn-ea"/>
                        <a:cs typeface="+mn-cs"/>
                      </a:rPr>
                      <a:t>ENVISIONING SUSTAINABLE</a:t>
                    </a:r>
                    <a:r>
                      <a:rPr kumimoji="0" lang="fi-FI" sz="2000" b="1" i="0" u="none" strike="noStrike" kern="1200" cap="none" spc="0" normalizeH="0" baseline="0" noProof="0">
                        <a:ln>
                          <a:noFill/>
                        </a:ln>
                        <a:solidFill>
                          <a:prstClr val="white"/>
                        </a:solidFill>
                        <a:effectLst/>
                        <a:uLnTx/>
                        <a:uFillTx/>
                        <a:latin typeface="Tw Cen MT Condensed"/>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a:ea typeface="+mn-ea"/>
                        <a:cs typeface="+mn-cs"/>
                      </a:rPr>
                      <a:t>FUTURES</a:t>
                    </a:r>
                  </a:p>
                </p:txBody>
              </p:sp>
              <p:grpSp>
                <p:nvGrpSpPr>
                  <p:cNvPr id="4" name="Ryhmä 3">
                    <a:extLst>
                      <a:ext uri="{FF2B5EF4-FFF2-40B4-BE49-F238E27FC236}">
                        <a16:creationId xmlns:a16="http://schemas.microsoft.com/office/drawing/2014/main" id="{2A2C7095-033F-A75A-73FC-B55F286B37D3}"/>
                      </a:ext>
                    </a:extLst>
                  </p:cNvPr>
                  <p:cNvGrpSpPr/>
                  <p:nvPr/>
                </p:nvGrpSpPr>
                <p:grpSpPr>
                  <a:xfrm>
                    <a:off x="6498794" y="1730523"/>
                    <a:ext cx="2312461" cy="1879122"/>
                    <a:chOff x="6498794" y="1730523"/>
                    <a:chExt cx="2312461" cy="1879122"/>
                  </a:xfrm>
                </p:grpSpPr>
                <p:sp>
                  <p:nvSpPr>
                    <p:cNvPr id="311" name="Tasakylkinen kolmio 310">
                      <a:extLst>
                        <a:ext uri="{FF2B5EF4-FFF2-40B4-BE49-F238E27FC236}">
                          <a16:creationId xmlns:a16="http://schemas.microsoft.com/office/drawing/2014/main" id="{2ABB3B8C-E8EC-408D-AA8A-6DD75AB67EA2}"/>
                        </a:ext>
                      </a:extLst>
                    </p:cNvPr>
                    <p:cNvSpPr/>
                    <p:nvPr/>
                  </p:nvSpPr>
                  <p:spPr>
                    <a:xfrm rot="15793341">
                      <a:off x="7307308" y="1304230"/>
                      <a:ext cx="674598" cy="1751557"/>
                    </a:xfrm>
                    <a:prstGeom prst="triangle">
                      <a:avLst>
                        <a:gd name="adj" fmla="val 56241"/>
                      </a:avLst>
                    </a:prstGeom>
                    <a:solidFill>
                      <a:schemeClr val="accent4">
                        <a:lumMod val="20000"/>
                        <a:lumOff val="80000"/>
                        <a:alpha val="5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1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14" name="Ellipsi 13">
                      <a:extLst>
                        <a:ext uri="{FF2B5EF4-FFF2-40B4-BE49-F238E27FC236}">
                          <a16:creationId xmlns:a16="http://schemas.microsoft.com/office/drawing/2014/main" id="{DE78953F-F4C7-484F-A20F-9257916C13E8}"/>
                        </a:ext>
                      </a:extLst>
                    </p:cNvPr>
                    <p:cNvSpPr/>
                    <p:nvPr/>
                  </p:nvSpPr>
                  <p:spPr>
                    <a:xfrm>
                      <a:off x="8183427" y="1730523"/>
                      <a:ext cx="627828" cy="652185"/>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100" b="1" i="0" u="none" strike="noStrike" kern="1200" cap="none" spc="0" normalizeH="0" baseline="0" noProof="0">
                        <a:ln>
                          <a:noFill/>
                        </a:ln>
                        <a:solidFill>
                          <a:srgbClr val="44546A">
                            <a:lumMod val="50000"/>
                          </a:srgbClr>
                        </a:solidFill>
                        <a:effectLst/>
                        <a:uLnTx/>
                        <a:uFillTx/>
                        <a:latin typeface="Tw Cen MT" panose="020B0602020104020603" pitchFamily="34" charset="0"/>
                        <a:ea typeface="+mn-ea"/>
                        <a:cs typeface="+mn-cs"/>
                      </a:endParaRPr>
                    </a:p>
                  </p:txBody>
                </p:sp>
                <p:pic>
                  <p:nvPicPr>
                    <p:cNvPr id="86" name="Kuva 85">
                      <a:extLst>
                        <a:ext uri="{FF2B5EF4-FFF2-40B4-BE49-F238E27FC236}">
                          <a16:creationId xmlns:a16="http://schemas.microsoft.com/office/drawing/2014/main" id="{C84933F1-CD67-4F01-956A-CAE748FDFCF0}"/>
                        </a:ext>
                      </a:extLst>
                    </p:cNvPr>
                    <p:cNvPicPr>
                      <a:picLocks noChangeAspect="1"/>
                    </p:cNvPicPr>
                    <p:nvPr/>
                  </p:nvPicPr>
                  <p:blipFill rotWithShape="1">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rcRect l="39708" t="34544" r="40736" b="35899"/>
                    <a:stretch/>
                  </p:blipFill>
                  <p:spPr>
                    <a:xfrm flipH="1">
                      <a:off x="6498794" y="1983928"/>
                      <a:ext cx="689925" cy="1625717"/>
                    </a:xfrm>
                    <a:prstGeom prst="rect">
                      <a:avLst/>
                    </a:prstGeom>
                  </p:spPr>
                </p:pic>
              </p:grpSp>
            </p:grpSp>
            <p:grpSp>
              <p:nvGrpSpPr>
                <p:cNvPr id="6" name="Ryhmä 5">
                  <a:extLst>
                    <a:ext uri="{FF2B5EF4-FFF2-40B4-BE49-F238E27FC236}">
                      <a16:creationId xmlns:a16="http://schemas.microsoft.com/office/drawing/2014/main" id="{A3B54062-69CB-8D7E-124E-40856A6049D2}"/>
                    </a:ext>
                  </a:extLst>
                </p:cNvPr>
                <p:cNvGrpSpPr/>
                <p:nvPr/>
              </p:nvGrpSpPr>
              <p:grpSpPr>
                <a:xfrm>
                  <a:off x="3275164" y="1984698"/>
                  <a:ext cx="2358000" cy="2587993"/>
                  <a:chOff x="3301544" y="1958632"/>
                  <a:chExt cx="2358000" cy="2587993"/>
                </a:xfrm>
              </p:grpSpPr>
              <p:sp>
                <p:nvSpPr>
                  <p:cNvPr id="13" name="Ellipsi 12">
                    <a:extLst>
                      <a:ext uri="{FF2B5EF4-FFF2-40B4-BE49-F238E27FC236}">
                        <a16:creationId xmlns:a16="http://schemas.microsoft.com/office/drawing/2014/main" id="{230F602F-042B-498C-B9F8-B86B4850B312}"/>
                      </a:ext>
                    </a:extLst>
                  </p:cNvPr>
                  <p:cNvSpPr/>
                  <p:nvPr/>
                </p:nvSpPr>
                <p:spPr>
                  <a:xfrm>
                    <a:off x="3301544" y="2890625"/>
                    <a:ext cx="2358000" cy="1656000"/>
                  </a:xfrm>
                  <a:prstGeom prst="ellipse">
                    <a:avLst/>
                  </a:prstGeom>
                  <a:solidFill>
                    <a:srgbClr val="62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panose="020B0606020104020203" pitchFamily="34" charset="0"/>
                        <a:ea typeface="+mn-ea"/>
                        <a:cs typeface="+mn-cs"/>
                      </a:rPr>
                      <a:t>EMBRACING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panose="020B0606020104020203" pitchFamily="34" charset="0"/>
                        <a:ea typeface="+mn-ea"/>
                        <a:cs typeface="+mn-cs"/>
                      </a:rPr>
                      <a:t>COMPLEXITY IN SUSTAINABILITY</a:t>
                    </a:r>
                  </a:p>
                </p:txBody>
              </p:sp>
              <p:grpSp>
                <p:nvGrpSpPr>
                  <p:cNvPr id="42" name="Ryhmä 41">
                    <a:extLst>
                      <a:ext uri="{FF2B5EF4-FFF2-40B4-BE49-F238E27FC236}">
                        <a16:creationId xmlns:a16="http://schemas.microsoft.com/office/drawing/2014/main" id="{DA8B3819-B6F7-46B5-A025-0D82A30A98C2}"/>
                      </a:ext>
                    </a:extLst>
                  </p:cNvPr>
                  <p:cNvGrpSpPr/>
                  <p:nvPr/>
                </p:nvGrpSpPr>
                <p:grpSpPr>
                  <a:xfrm>
                    <a:off x="3785765" y="1958632"/>
                    <a:ext cx="1408631" cy="1401613"/>
                    <a:chOff x="2954788" y="4133254"/>
                    <a:chExt cx="2162408" cy="2208900"/>
                  </a:xfrm>
                  <a:solidFill>
                    <a:schemeClr val="accent6">
                      <a:lumMod val="10000"/>
                    </a:schemeClr>
                  </a:solidFill>
                </p:grpSpPr>
                <p:cxnSp>
                  <p:nvCxnSpPr>
                    <p:cNvPr id="43" name="Suora yhdysviiva 42">
                      <a:extLst>
                        <a:ext uri="{FF2B5EF4-FFF2-40B4-BE49-F238E27FC236}">
                          <a16:creationId xmlns:a16="http://schemas.microsoft.com/office/drawing/2014/main" id="{D52B21BD-6053-4D44-859C-ABA6E7EE6C0D}"/>
                        </a:ext>
                      </a:extLst>
                    </p:cNvPr>
                    <p:cNvCxnSpPr>
                      <a:cxnSpLocks/>
                      <a:stCxn id="97" idx="2"/>
                      <a:endCxn id="61" idx="5"/>
                    </p:cNvCxnSpPr>
                    <p:nvPr/>
                  </p:nvCxnSpPr>
                  <p:spPr>
                    <a:xfrm flipH="1" flipV="1">
                      <a:off x="4370200" y="5786353"/>
                      <a:ext cx="632284" cy="418880"/>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4" name="Suora yhdysviiva 43">
                      <a:extLst>
                        <a:ext uri="{FF2B5EF4-FFF2-40B4-BE49-F238E27FC236}">
                          <a16:creationId xmlns:a16="http://schemas.microsoft.com/office/drawing/2014/main" id="{967DE1CC-6F53-4D2D-9729-71ECF4C7CB3E}"/>
                        </a:ext>
                      </a:extLst>
                    </p:cNvPr>
                    <p:cNvCxnSpPr>
                      <a:cxnSpLocks/>
                      <a:endCxn id="59" idx="5"/>
                    </p:cNvCxnSpPr>
                    <p:nvPr/>
                  </p:nvCxnSpPr>
                  <p:spPr>
                    <a:xfrm flipH="1" flipV="1">
                      <a:off x="4145080" y="5613297"/>
                      <a:ext cx="601989" cy="170901"/>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5" name="Suora yhdysviiva 44">
                      <a:extLst>
                        <a:ext uri="{FF2B5EF4-FFF2-40B4-BE49-F238E27FC236}">
                          <a16:creationId xmlns:a16="http://schemas.microsoft.com/office/drawing/2014/main" id="{21F8CB93-CCD9-48EE-90F8-6EB8A278C2E4}"/>
                        </a:ext>
                      </a:extLst>
                    </p:cNvPr>
                    <p:cNvCxnSpPr>
                      <a:cxnSpLocks/>
                      <a:stCxn id="95" idx="3"/>
                      <a:endCxn id="105" idx="4"/>
                    </p:cNvCxnSpPr>
                    <p:nvPr/>
                  </p:nvCxnSpPr>
                  <p:spPr>
                    <a:xfrm flipH="1" flipV="1">
                      <a:off x="3327627" y="6308114"/>
                      <a:ext cx="1382075" cy="34031"/>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6" name="Suora yhdysviiva 45">
                      <a:extLst>
                        <a:ext uri="{FF2B5EF4-FFF2-40B4-BE49-F238E27FC236}">
                          <a16:creationId xmlns:a16="http://schemas.microsoft.com/office/drawing/2014/main" id="{5A6D2C25-9D09-4B35-A5C5-E41A0F2C3CC8}"/>
                        </a:ext>
                      </a:extLst>
                    </p:cNvPr>
                    <p:cNvCxnSpPr>
                      <a:cxnSpLocks/>
                      <a:stCxn id="60" idx="2"/>
                      <a:endCxn id="107" idx="5"/>
                    </p:cNvCxnSpPr>
                    <p:nvPr/>
                  </p:nvCxnSpPr>
                  <p:spPr>
                    <a:xfrm flipH="1" flipV="1">
                      <a:off x="3694716" y="5971255"/>
                      <a:ext cx="228559" cy="46547"/>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7" name="Suora yhdysviiva 46">
                      <a:extLst>
                        <a:ext uri="{FF2B5EF4-FFF2-40B4-BE49-F238E27FC236}">
                          <a16:creationId xmlns:a16="http://schemas.microsoft.com/office/drawing/2014/main" id="{49E3DFB3-AF8B-49C2-A622-51F0F6567F2F}"/>
                        </a:ext>
                      </a:extLst>
                    </p:cNvPr>
                    <p:cNvCxnSpPr>
                      <a:cxnSpLocks/>
                      <a:stCxn id="94" idx="3"/>
                    </p:cNvCxnSpPr>
                    <p:nvPr/>
                  </p:nvCxnSpPr>
                  <p:spPr>
                    <a:xfrm flipH="1" flipV="1">
                      <a:off x="3625610" y="6080450"/>
                      <a:ext cx="868649" cy="99412"/>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8" name="Suora yhdysviiva 47">
                      <a:extLst>
                        <a:ext uri="{FF2B5EF4-FFF2-40B4-BE49-F238E27FC236}">
                          <a16:creationId xmlns:a16="http://schemas.microsoft.com/office/drawing/2014/main" id="{B504776E-9F06-4D79-BAE9-73156E72A993}"/>
                        </a:ext>
                      </a:extLst>
                    </p:cNvPr>
                    <p:cNvCxnSpPr>
                      <a:cxnSpLocks/>
                      <a:stCxn id="61" idx="4"/>
                      <a:endCxn id="96" idx="0"/>
                    </p:cNvCxnSpPr>
                    <p:nvPr/>
                  </p:nvCxnSpPr>
                  <p:spPr>
                    <a:xfrm flipV="1">
                      <a:off x="4346071" y="5801911"/>
                      <a:ext cx="405854" cy="78914"/>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9" name="Suora yhdysviiva 48">
                      <a:extLst>
                        <a:ext uri="{FF2B5EF4-FFF2-40B4-BE49-F238E27FC236}">
                          <a16:creationId xmlns:a16="http://schemas.microsoft.com/office/drawing/2014/main" id="{AF40674C-1EC4-41CF-AFB7-B467C32079B7}"/>
                        </a:ext>
                      </a:extLst>
                    </p:cNvPr>
                    <p:cNvCxnSpPr>
                      <a:cxnSpLocks/>
                      <a:stCxn id="95" idx="2"/>
                      <a:endCxn id="104" idx="4"/>
                    </p:cNvCxnSpPr>
                    <p:nvPr/>
                  </p:nvCxnSpPr>
                  <p:spPr>
                    <a:xfrm flipH="1" flipV="1">
                      <a:off x="3066599" y="5968901"/>
                      <a:ext cx="1599287" cy="373244"/>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0" name="Suora yhdysviiva 49">
                      <a:extLst>
                        <a:ext uri="{FF2B5EF4-FFF2-40B4-BE49-F238E27FC236}">
                          <a16:creationId xmlns:a16="http://schemas.microsoft.com/office/drawing/2014/main" id="{FC88A381-D7ED-42E4-88AA-022BDD94EA6F}"/>
                        </a:ext>
                      </a:extLst>
                    </p:cNvPr>
                    <p:cNvCxnSpPr>
                      <a:cxnSpLocks/>
                      <a:stCxn id="59" idx="2"/>
                    </p:cNvCxnSpPr>
                    <p:nvPr/>
                  </p:nvCxnSpPr>
                  <p:spPr>
                    <a:xfrm>
                      <a:off x="4042870" y="5707769"/>
                      <a:ext cx="416294" cy="493799"/>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1" name="Suora yhdysviiva 50">
                      <a:extLst>
                        <a:ext uri="{FF2B5EF4-FFF2-40B4-BE49-F238E27FC236}">
                          <a16:creationId xmlns:a16="http://schemas.microsoft.com/office/drawing/2014/main" id="{A42E29B6-86D2-47AD-9E03-A57262DF5A18}"/>
                        </a:ext>
                      </a:extLst>
                    </p:cNvPr>
                    <p:cNvCxnSpPr>
                      <a:cxnSpLocks/>
                      <a:stCxn id="60" idx="4"/>
                      <a:endCxn id="105" idx="4"/>
                    </p:cNvCxnSpPr>
                    <p:nvPr/>
                  </p:nvCxnSpPr>
                  <p:spPr>
                    <a:xfrm flipH="1">
                      <a:off x="3327627" y="6017802"/>
                      <a:ext cx="673729" cy="290312"/>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2" name="Suora yhdysviiva 51">
                      <a:extLst>
                        <a:ext uri="{FF2B5EF4-FFF2-40B4-BE49-F238E27FC236}">
                          <a16:creationId xmlns:a16="http://schemas.microsoft.com/office/drawing/2014/main" id="{95578E39-439D-4BDC-BDB2-2676A40EFE9E}"/>
                        </a:ext>
                      </a:extLst>
                    </p:cNvPr>
                    <p:cNvCxnSpPr>
                      <a:cxnSpLocks/>
                      <a:stCxn id="58" idx="0"/>
                      <a:endCxn id="106" idx="0"/>
                    </p:cNvCxnSpPr>
                    <p:nvPr/>
                  </p:nvCxnSpPr>
                  <p:spPr>
                    <a:xfrm flipH="1">
                      <a:off x="3397598" y="5631340"/>
                      <a:ext cx="359402" cy="136516"/>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53" name="Ryhmä 52">
                      <a:extLst>
                        <a:ext uri="{FF2B5EF4-FFF2-40B4-BE49-F238E27FC236}">
                          <a16:creationId xmlns:a16="http://schemas.microsoft.com/office/drawing/2014/main" id="{6DFC8388-E334-4936-A7AB-033DBDD7C215}"/>
                        </a:ext>
                      </a:extLst>
                    </p:cNvPr>
                    <p:cNvGrpSpPr/>
                    <p:nvPr/>
                  </p:nvGrpSpPr>
                  <p:grpSpPr>
                    <a:xfrm>
                      <a:off x="2954788" y="4133254"/>
                      <a:ext cx="2162408" cy="2208900"/>
                      <a:chOff x="2942289" y="3964493"/>
                      <a:chExt cx="2162408" cy="2208900"/>
                    </a:xfrm>
                    <a:grpFill/>
                  </p:grpSpPr>
                  <p:grpSp>
                    <p:nvGrpSpPr>
                      <p:cNvPr id="56" name="Ryhmä 55">
                        <a:extLst>
                          <a:ext uri="{FF2B5EF4-FFF2-40B4-BE49-F238E27FC236}">
                            <a16:creationId xmlns:a16="http://schemas.microsoft.com/office/drawing/2014/main" id="{755FA89E-CBE8-4341-9965-9EE481C83007}"/>
                          </a:ext>
                        </a:extLst>
                      </p:cNvPr>
                      <p:cNvGrpSpPr/>
                      <p:nvPr/>
                    </p:nvGrpSpPr>
                    <p:grpSpPr>
                      <a:xfrm>
                        <a:off x="2942289" y="5599095"/>
                        <a:ext cx="739935" cy="540258"/>
                        <a:chOff x="2857244" y="5390813"/>
                        <a:chExt cx="1223839" cy="739583"/>
                      </a:xfrm>
                      <a:grpFill/>
                    </p:grpSpPr>
                    <p:sp>
                      <p:nvSpPr>
                        <p:cNvPr id="104" name="Säännöllinen viisikulmio 105">
                          <a:extLst>
                            <a:ext uri="{FF2B5EF4-FFF2-40B4-BE49-F238E27FC236}">
                              <a16:creationId xmlns:a16="http://schemas.microsoft.com/office/drawing/2014/main" id="{98DA5806-B24D-40B8-9F76-F562E5982ED0}"/>
                            </a:ext>
                          </a:extLst>
                        </p:cNvPr>
                        <p:cNvSpPr/>
                        <p:nvPr/>
                      </p:nvSpPr>
                      <p:spPr>
                        <a:xfrm>
                          <a:off x="2857244" y="5437432"/>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105" name="Säännöllinen viisikulmio 106">
                          <a:extLst>
                            <a:ext uri="{FF2B5EF4-FFF2-40B4-BE49-F238E27FC236}">
                              <a16:creationId xmlns:a16="http://schemas.microsoft.com/office/drawing/2014/main" id="{4C8B3AD1-A9B6-495D-9DE0-18BFCBEE8F31}"/>
                            </a:ext>
                          </a:extLst>
                        </p:cNvPr>
                        <p:cNvSpPr/>
                        <p:nvPr/>
                      </p:nvSpPr>
                      <p:spPr>
                        <a:xfrm>
                          <a:off x="3288981" y="5901796"/>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106" name="Säännöllinen viisikulmio 107">
                          <a:extLst>
                            <a:ext uri="{FF2B5EF4-FFF2-40B4-BE49-F238E27FC236}">
                              <a16:creationId xmlns:a16="http://schemas.microsoft.com/office/drawing/2014/main" id="{01101CC3-CE2C-4FFD-B6EE-D9E7D925FAA8}"/>
                            </a:ext>
                          </a:extLst>
                        </p:cNvPr>
                        <p:cNvSpPr/>
                        <p:nvPr/>
                      </p:nvSpPr>
                      <p:spPr>
                        <a:xfrm>
                          <a:off x="3475354" y="5390813"/>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107" name="Säännöllinen viisikulmio 108">
                          <a:extLst>
                            <a:ext uri="{FF2B5EF4-FFF2-40B4-BE49-F238E27FC236}">
                              <a16:creationId xmlns:a16="http://schemas.microsoft.com/office/drawing/2014/main" id="{5F598314-C1CD-4E91-ABEE-635C63B11A06}"/>
                            </a:ext>
                          </a:extLst>
                        </p:cNvPr>
                        <p:cNvSpPr/>
                        <p:nvPr/>
                      </p:nvSpPr>
                      <p:spPr>
                        <a:xfrm>
                          <a:off x="3852483" y="5581938"/>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cxnSp>
                      <p:nvCxnSpPr>
                        <p:cNvPr id="108" name="Suora yhdysviiva 107">
                          <a:extLst>
                            <a:ext uri="{FF2B5EF4-FFF2-40B4-BE49-F238E27FC236}">
                              <a16:creationId xmlns:a16="http://schemas.microsoft.com/office/drawing/2014/main" id="{A38483B5-36CE-43B5-9408-FFB83A8DBDB0}"/>
                            </a:ext>
                          </a:extLst>
                        </p:cNvPr>
                        <p:cNvCxnSpPr>
                          <a:cxnSpLocks/>
                          <a:stCxn id="104" idx="4"/>
                          <a:endCxn id="105" idx="1"/>
                        </p:cNvCxnSpPr>
                        <p:nvPr/>
                      </p:nvCxnSpPr>
                      <p:spPr>
                        <a:xfrm>
                          <a:off x="3042185" y="5666031"/>
                          <a:ext cx="246796" cy="323082"/>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9" name="Suora yhdysviiva 108">
                          <a:extLst>
                            <a:ext uri="{FF2B5EF4-FFF2-40B4-BE49-F238E27FC236}">
                              <a16:creationId xmlns:a16="http://schemas.microsoft.com/office/drawing/2014/main" id="{0BE00931-B0FB-4258-907D-1D72233887D9}"/>
                            </a:ext>
                          </a:extLst>
                        </p:cNvPr>
                        <p:cNvCxnSpPr>
                          <a:cxnSpLocks/>
                          <a:stCxn id="104" idx="5"/>
                          <a:endCxn id="107" idx="2"/>
                        </p:cNvCxnSpPr>
                        <p:nvPr/>
                      </p:nvCxnSpPr>
                      <p:spPr>
                        <a:xfrm>
                          <a:off x="3085844" y="5524749"/>
                          <a:ext cx="810298" cy="285788"/>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10" name="Suora yhdysviiva 109">
                          <a:extLst>
                            <a:ext uri="{FF2B5EF4-FFF2-40B4-BE49-F238E27FC236}">
                              <a16:creationId xmlns:a16="http://schemas.microsoft.com/office/drawing/2014/main" id="{027FA007-0083-46C5-A83F-2603DACA1CE1}"/>
                            </a:ext>
                          </a:extLst>
                        </p:cNvPr>
                        <p:cNvCxnSpPr>
                          <a:cxnSpLocks/>
                          <a:stCxn id="106" idx="4"/>
                          <a:endCxn id="107" idx="1"/>
                        </p:cNvCxnSpPr>
                        <p:nvPr/>
                      </p:nvCxnSpPr>
                      <p:spPr>
                        <a:xfrm>
                          <a:off x="3660295" y="5619412"/>
                          <a:ext cx="192188" cy="49843"/>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11" name="Suora yhdysviiva 110">
                          <a:extLst>
                            <a:ext uri="{FF2B5EF4-FFF2-40B4-BE49-F238E27FC236}">
                              <a16:creationId xmlns:a16="http://schemas.microsoft.com/office/drawing/2014/main" id="{08C65896-98AD-4E54-8F90-A562061ABF5C}"/>
                            </a:ext>
                          </a:extLst>
                        </p:cNvPr>
                        <p:cNvCxnSpPr>
                          <a:cxnSpLocks/>
                          <a:stCxn id="106" idx="1"/>
                          <a:endCxn id="104" idx="5"/>
                        </p:cNvCxnSpPr>
                        <p:nvPr/>
                      </p:nvCxnSpPr>
                      <p:spPr>
                        <a:xfrm flipH="1">
                          <a:off x="3085844" y="5478130"/>
                          <a:ext cx="389510" cy="46619"/>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12" name="Suora yhdysviiva 111">
                          <a:extLst>
                            <a:ext uri="{FF2B5EF4-FFF2-40B4-BE49-F238E27FC236}">
                              <a16:creationId xmlns:a16="http://schemas.microsoft.com/office/drawing/2014/main" id="{1C1A2045-950B-4673-90C7-A4FD7E917117}"/>
                            </a:ext>
                          </a:extLst>
                        </p:cNvPr>
                        <p:cNvCxnSpPr>
                          <a:cxnSpLocks/>
                          <a:stCxn id="107" idx="2"/>
                          <a:endCxn id="105" idx="5"/>
                        </p:cNvCxnSpPr>
                        <p:nvPr/>
                      </p:nvCxnSpPr>
                      <p:spPr>
                        <a:xfrm flipH="1">
                          <a:off x="3517581" y="5810537"/>
                          <a:ext cx="378561" cy="178576"/>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13" name="Suora yhdysviiva 112">
                          <a:extLst>
                            <a:ext uri="{FF2B5EF4-FFF2-40B4-BE49-F238E27FC236}">
                              <a16:creationId xmlns:a16="http://schemas.microsoft.com/office/drawing/2014/main" id="{3C3AC8C1-DA7F-4E62-8222-CC50CFB5DD4B}"/>
                            </a:ext>
                          </a:extLst>
                        </p:cNvPr>
                        <p:cNvCxnSpPr>
                          <a:cxnSpLocks/>
                          <a:stCxn id="105" idx="0"/>
                        </p:cNvCxnSpPr>
                        <p:nvPr/>
                      </p:nvCxnSpPr>
                      <p:spPr>
                        <a:xfrm flipV="1">
                          <a:off x="3403281" y="5619411"/>
                          <a:ext cx="114300" cy="282385"/>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grpSp>
                  <p:grpSp>
                    <p:nvGrpSpPr>
                      <p:cNvPr id="57" name="Ryhmä 56">
                        <a:extLst>
                          <a:ext uri="{FF2B5EF4-FFF2-40B4-BE49-F238E27FC236}">
                            <a16:creationId xmlns:a16="http://schemas.microsoft.com/office/drawing/2014/main" id="{6FEF0C57-5D5E-43A9-A073-0B5209D8A2B6}"/>
                          </a:ext>
                        </a:extLst>
                      </p:cNvPr>
                      <p:cNvGrpSpPr/>
                      <p:nvPr/>
                    </p:nvGrpSpPr>
                    <p:grpSpPr>
                      <a:xfrm>
                        <a:off x="4410865" y="5633158"/>
                        <a:ext cx="693832" cy="540235"/>
                        <a:chOff x="4396229" y="5388058"/>
                        <a:chExt cx="1118619" cy="684296"/>
                      </a:xfrm>
                      <a:grpFill/>
                    </p:grpSpPr>
                    <p:sp>
                      <p:nvSpPr>
                        <p:cNvPr id="94" name="Säännöllinen viisikulmio 115">
                          <a:extLst>
                            <a:ext uri="{FF2B5EF4-FFF2-40B4-BE49-F238E27FC236}">
                              <a16:creationId xmlns:a16="http://schemas.microsoft.com/office/drawing/2014/main" id="{74D7D0E5-9166-4772-ADD7-E70B9E411285}"/>
                            </a:ext>
                          </a:extLst>
                        </p:cNvPr>
                        <p:cNvSpPr/>
                        <p:nvPr/>
                      </p:nvSpPr>
                      <p:spPr>
                        <a:xfrm>
                          <a:off x="4396229" y="5638195"/>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95" name="Säännöllinen viisikulmio 116">
                          <a:extLst>
                            <a:ext uri="{FF2B5EF4-FFF2-40B4-BE49-F238E27FC236}">
                              <a16:creationId xmlns:a16="http://schemas.microsoft.com/office/drawing/2014/main" id="{BCA092EE-DBAE-4686-8249-EB4B3C2B6BD1}"/>
                            </a:ext>
                          </a:extLst>
                        </p:cNvPr>
                        <p:cNvSpPr/>
                        <p:nvPr/>
                      </p:nvSpPr>
                      <p:spPr>
                        <a:xfrm>
                          <a:off x="4743573" y="5843754"/>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96" name="Säännöllinen viisikulmio 117">
                          <a:extLst>
                            <a:ext uri="{FF2B5EF4-FFF2-40B4-BE49-F238E27FC236}">
                              <a16:creationId xmlns:a16="http://schemas.microsoft.com/office/drawing/2014/main" id="{E60DFCD4-68E9-444E-A43F-C444FDA5AEA4}"/>
                            </a:ext>
                          </a:extLst>
                        </p:cNvPr>
                        <p:cNvSpPr/>
                        <p:nvPr/>
                      </p:nvSpPr>
                      <p:spPr>
                        <a:xfrm>
                          <a:off x="4811647" y="5388058"/>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97" name="Säännöllinen viisikulmio 118">
                          <a:extLst>
                            <a:ext uri="{FF2B5EF4-FFF2-40B4-BE49-F238E27FC236}">
                              <a16:creationId xmlns:a16="http://schemas.microsoft.com/office/drawing/2014/main" id="{AFD246F7-473A-497C-88C3-3796329B91F6}"/>
                            </a:ext>
                          </a:extLst>
                        </p:cNvPr>
                        <p:cNvSpPr/>
                        <p:nvPr/>
                      </p:nvSpPr>
                      <p:spPr>
                        <a:xfrm>
                          <a:off x="5286248" y="5670332"/>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cxnSp>
                      <p:nvCxnSpPr>
                        <p:cNvPr id="98" name="Suora yhdysviiva 97">
                          <a:extLst>
                            <a:ext uri="{FF2B5EF4-FFF2-40B4-BE49-F238E27FC236}">
                              <a16:creationId xmlns:a16="http://schemas.microsoft.com/office/drawing/2014/main" id="{62270E1A-A747-4502-83E2-D3ECBED10E2D}"/>
                            </a:ext>
                          </a:extLst>
                        </p:cNvPr>
                        <p:cNvCxnSpPr>
                          <a:cxnSpLocks/>
                          <a:stCxn id="94" idx="4"/>
                          <a:endCxn id="95" idx="1"/>
                        </p:cNvCxnSpPr>
                        <p:nvPr/>
                      </p:nvCxnSpPr>
                      <p:spPr>
                        <a:xfrm>
                          <a:off x="4581170" y="5866794"/>
                          <a:ext cx="162403" cy="64277"/>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99" name="Suora yhdysviiva 98">
                          <a:extLst>
                            <a:ext uri="{FF2B5EF4-FFF2-40B4-BE49-F238E27FC236}">
                              <a16:creationId xmlns:a16="http://schemas.microsoft.com/office/drawing/2014/main" id="{A570A643-8213-4EDD-A2BD-7B371C88B561}"/>
                            </a:ext>
                          </a:extLst>
                        </p:cNvPr>
                        <p:cNvCxnSpPr>
                          <a:cxnSpLocks/>
                          <a:stCxn id="94" idx="5"/>
                          <a:endCxn id="97" idx="2"/>
                        </p:cNvCxnSpPr>
                        <p:nvPr/>
                      </p:nvCxnSpPr>
                      <p:spPr>
                        <a:xfrm>
                          <a:off x="4624829" y="5725512"/>
                          <a:ext cx="705078" cy="173419"/>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0" name="Suora yhdysviiva 99">
                          <a:extLst>
                            <a:ext uri="{FF2B5EF4-FFF2-40B4-BE49-F238E27FC236}">
                              <a16:creationId xmlns:a16="http://schemas.microsoft.com/office/drawing/2014/main" id="{3F8FE160-461A-49EA-A2CE-475216047DF2}"/>
                            </a:ext>
                          </a:extLst>
                        </p:cNvPr>
                        <p:cNvCxnSpPr>
                          <a:cxnSpLocks/>
                          <a:endCxn id="97" idx="1"/>
                        </p:cNvCxnSpPr>
                        <p:nvPr/>
                      </p:nvCxnSpPr>
                      <p:spPr>
                        <a:xfrm>
                          <a:off x="5037569" y="5493020"/>
                          <a:ext cx="248679" cy="264629"/>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1" name="Suora yhdysviiva 100">
                          <a:extLst>
                            <a:ext uri="{FF2B5EF4-FFF2-40B4-BE49-F238E27FC236}">
                              <a16:creationId xmlns:a16="http://schemas.microsoft.com/office/drawing/2014/main" id="{90E45DAC-335C-41C2-A12E-B42EA8DADCCF}"/>
                            </a:ext>
                          </a:extLst>
                        </p:cNvPr>
                        <p:cNvCxnSpPr>
                          <a:cxnSpLocks/>
                          <a:stCxn id="96" idx="1"/>
                          <a:endCxn id="94" idx="0"/>
                        </p:cNvCxnSpPr>
                        <p:nvPr/>
                      </p:nvCxnSpPr>
                      <p:spPr>
                        <a:xfrm flipH="1">
                          <a:off x="4510529" y="5475375"/>
                          <a:ext cx="301118" cy="162820"/>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2" name="Suora yhdysviiva 101">
                          <a:extLst>
                            <a:ext uri="{FF2B5EF4-FFF2-40B4-BE49-F238E27FC236}">
                              <a16:creationId xmlns:a16="http://schemas.microsoft.com/office/drawing/2014/main" id="{969ACE11-B95E-4A56-85AA-861439782A2A}"/>
                            </a:ext>
                          </a:extLst>
                        </p:cNvPr>
                        <p:cNvCxnSpPr>
                          <a:cxnSpLocks/>
                          <a:stCxn id="97" idx="2"/>
                          <a:endCxn id="95" idx="5"/>
                        </p:cNvCxnSpPr>
                        <p:nvPr/>
                      </p:nvCxnSpPr>
                      <p:spPr>
                        <a:xfrm flipH="1">
                          <a:off x="4972173" y="5898931"/>
                          <a:ext cx="357734" cy="32140"/>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3" name="Suora yhdysviiva 102">
                          <a:extLst>
                            <a:ext uri="{FF2B5EF4-FFF2-40B4-BE49-F238E27FC236}">
                              <a16:creationId xmlns:a16="http://schemas.microsoft.com/office/drawing/2014/main" id="{8FEE86F2-5793-4271-8DE6-C6B593DB7D65}"/>
                            </a:ext>
                          </a:extLst>
                        </p:cNvPr>
                        <p:cNvCxnSpPr>
                          <a:cxnSpLocks/>
                          <a:stCxn id="95" idx="0"/>
                          <a:endCxn id="96" idx="2"/>
                        </p:cNvCxnSpPr>
                        <p:nvPr/>
                      </p:nvCxnSpPr>
                      <p:spPr>
                        <a:xfrm flipH="1" flipV="1">
                          <a:off x="4855306" y="5616657"/>
                          <a:ext cx="2567" cy="227097"/>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grpSp>
                  <p:sp>
                    <p:nvSpPr>
                      <p:cNvPr id="58" name="Säännöllinen viisikulmio 138">
                        <a:extLst>
                          <a:ext uri="{FF2B5EF4-FFF2-40B4-BE49-F238E27FC236}">
                            <a16:creationId xmlns:a16="http://schemas.microsoft.com/office/drawing/2014/main" id="{83A24446-E18C-43FC-AAFC-1A0EB2C0E38F}"/>
                          </a:ext>
                        </a:extLst>
                      </p:cNvPr>
                      <p:cNvSpPr/>
                      <p:nvPr/>
                    </p:nvSpPr>
                    <p:spPr>
                      <a:xfrm>
                        <a:off x="3681331" y="5462579"/>
                        <a:ext cx="126339" cy="152858"/>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59" name="Säännöllinen viisikulmio 139">
                        <a:extLst>
                          <a:ext uri="{FF2B5EF4-FFF2-40B4-BE49-F238E27FC236}">
                            <a16:creationId xmlns:a16="http://schemas.microsoft.com/office/drawing/2014/main" id="{731850D8-FE6F-41F9-AD83-192FCF03BC3E}"/>
                          </a:ext>
                        </a:extLst>
                      </p:cNvPr>
                      <p:cNvSpPr/>
                      <p:nvPr/>
                    </p:nvSpPr>
                    <p:spPr>
                      <a:xfrm>
                        <a:off x="4006242" y="5386150"/>
                        <a:ext cx="126339" cy="152858"/>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60" name="Säännöllinen viisikulmio 140">
                        <a:extLst>
                          <a:ext uri="{FF2B5EF4-FFF2-40B4-BE49-F238E27FC236}">
                            <a16:creationId xmlns:a16="http://schemas.microsoft.com/office/drawing/2014/main" id="{3650B3FF-20C0-48FD-A949-C1261B4F1468}"/>
                          </a:ext>
                        </a:extLst>
                      </p:cNvPr>
                      <p:cNvSpPr/>
                      <p:nvPr/>
                    </p:nvSpPr>
                    <p:spPr>
                      <a:xfrm>
                        <a:off x="3886647" y="5696183"/>
                        <a:ext cx="126339" cy="152858"/>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61" name="Säännöllinen viisikulmio 141">
                        <a:extLst>
                          <a:ext uri="{FF2B5EF4-FFF2-40B4-BE49-F238E27FC236}">
                            <a16:creationId xmlns:a16="http://schemas.microsoft.com/office/drawing/2014/main" id="{F6F6863A-F8BC-4B44-B640-0EA2A87BA0D3}"/>
                          </a:ext>
                        </a:extLst>
                      </p:cNvPr>
                      <p:cNvSpPr/>
                      <p:nvPr/>
                    </p:nvSpPr>
                    <p:spPr>
                      <a:xfrm>
                        <a:off x="4231362" y="5559206"/>
                        <a:ext cx="126339" cy="152858"/>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cxnSp>
                    <p:nvCxnSpPr>
                      <p:cNvPr id="62" name="Suora yhdysviiva 61">
                        <a:extLst>
                          <a:ext uri="{FF2B5EF4-FFF2-40B4-BE49-F238E27FC236}">
                            <a16:creationId xmlns:a16="http://schemas.microsoft.com/office/drawing/2014/main" id="{B15623BA-8201-4A74-AEE4-9995133B4D58}"/>
                          </a:ext>
                        </a:extLst>
                      </p:cNvPr>
                      <p:cNvCxnSpPr>
                        <a:cxnSpLocks/>
                        <a:stCxn id="58" idx="0"/>
                        <a:endCxn id="59" idx="1"/>
                      </p:cNvCxnSpPr>
                      <p:nvPr/>
                    </p:nvCxnSpPr>
                    <p:spPr>
                      <a:xfrm flipV="1">
                        <a:off x="3744501" y="5444536"/>
                        <a:ext cx="261741" cy="18043"/>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63" name="Suora yhdysviiva 62">
                        <a:extLst>
                          <a:ext uri="{FF2B5EF4-FFF2-40B4-BE49-F238E27FC236}">
                            <a16:creationId xmlns:a16="http://schemas.microsoft.com/office/drawing/2014/main" id="{3D1A5E6B-2130-44A3-92B9-A77856D9833A}"/>
                          </a:ext>
                        </a:extLst>
                      </p:cNvPr>
                      <p:cNvCxnSpPr>
                        <a:cxnSpLocks/>
                        <a:stCxn id="58" idx="5"/>
                        <a:endCxn id="61" idx="2"/>
                      </p:cNvCxnSpPr>
                      <p:nvPr/>
                    </p:nvCxnSpPr>
                    <p:spPr>
                      <a:xfrm>
                        <a:off x="3807670" y="5520966"/>
                        <a:ext cx="447821" cy="191098"/>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64" name="Suora yhdysviiva 63">
                        <a:extLst>
                          <a:ext uri="{FF2B5EF4-FFF2-40B4-BE49-F238E27FC236}">
                            <a16:creationId xmlns:a16="http://schemas.microsoft.com/office/drawing/2014/main" id="{C98709D9-1506-4E58-9F0B-127EA193DC00}"/>
                          </a:ext>
                        </a:extLst>
                      </p:cNvPr>
                      <p:cNvCxnSpPr>
                        <a:cxnSpLocks/>
                        <a:stCxn id="60" idx="4"/>
                        <a:endCxn id="61" idx="2"/>
                      </p:cNvCxnSpPr>
                      <p:nvPr/>
                    </p:nvCxnSpPr>
                    <p:spPr>
                      <a:xfrm flipV="1">
                        <a:off x="3988857" y="5712064"/>
                        <a:ext cx="266634" cy="136977"/>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65" name="Suora yhdysviiva 64">
                        <a:extLst>
                          <a:ext uri="{FF2B5EF4-FFF2-40B4-BE49-F238E27FC236}">
                            <a16:creationId xmlns:a16="http://schemas.microsoft.com/office/drawing/2014/main" id="{AD4352ED-A2BE-4CDD-A296-C1B5FF3C25D0}"/>
                          </a:ext>
                        </a:extLst>
                      </p:cNvPr>
                      <p:cNvCxnSpPr>
                        <a:cxnSpLocks/>
                        <a:stCxn id="60" idx="1"/>
                        <a:endCxn id="58" idx="4"/>
                      </p:cNvCxnSpPr>
                      <p:nvPr/>
                    </p:nvCxnSpPr>
                    <p:spPr>
                      <a:xfrm flipH="1" flipV="1">
                        <a:off x="3783541" y="5615437"/>
                        <a:ext cx="103106" cy="139132"/>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66" name="Suora yhdysviiva 65">
                        <a:extLst>
                          <a:ext uri="{FF2B5EF4-FFF2-40B4-BE49-F238E27FC236}">
                            <a16:creationId xmlns:a16="http://schemas.microsoft.com/office/drawing/2014/main" id="{3A23079C-5543-46A0-B55B-7BFD8A1503D1}"/>
                          </a:ext>
                        </a:extLst>
                      </p:cNvPr>
                      <p:cNvCxnSpPr>
                        <a:cxnSpLocks/>
                        <a:stCxn id="61" idx="0"/>
                        <a:endCxn id="59" idx="5"/>
                      </p:cNvCxnSpPr>
                      <p:nvPr/>
                    </p:nvCxnSpPr>
                    <p:spPr>
                      <a:xfrm flipH="1" flipV="1">
                        <a:off x="4132581" y="5444536"/>
                        <a:ext cx="161951" cy="114670"/>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67" name="Suora yhdysviiva 66">
                        <a:extLst>
                          <a:ext uri="{FF2B5EF4-FFF2-40B4-BE49-F238E27FC236}">
                            <a16:creationId xmlns:a16="http://schemas.microsoft.com/office/drawing/2014/main" id="{8D838012-857A-4D14-A731-40140BA6BCB7}"/>
                          </a:ext>
                        </a:extLst>
                      </p:cNvPr>
                      <p:cNvCxnSpPr>
                        <a:cxnSpLocks/>
                        <a:stCxn id="59" idx="2"/>
                        <a:endCxn id="60" idx="0"/>
                      </p:cNvCxnSpPr>
                      <p:nvPr/>
                    </p:nvCxnSpPr>
                    <p:spPr>
                      <a:xfrm flipH="1">
                        <a:off x="3949817" y="5539008"/>
                        <a:ext cx="80554" cy="157175"/>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68" name="Säännöllinen viisikulmio 176">
                        <a:extLst>
                          <a:ext uri="{FF2B5EF4-FFF2-40B4-BE49-F238E27FC236}">
                            <a16:creationId xmlns:a16="http://schemas.microsoft.com/office/drawing/2014/main" id="{E12F6A4A-C724-45DF-852E-53AE0BCD5279}"/>
                          </a:ext>
                        </a:extLst>
                      </p:cNvPr>
                      <p:cNvSpPr/>
                      <p:nvPr/>
                    </p:nvSpPr>
                    <p:spPr>
                      <a:xfrm>
                        <a:off x="3368266" y="4695113"/>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69" name="Säännöllinen viisikulmio 178">
                        <a:extLst>
                          <a:ext uri="{FF2B5EF4-FFF2-40B4-BE49-F238E27FC236}">
                            <a16:creationId xmlns:a16="http://schemas.microsoft.com/office/drawing/2014/main" id="{2DBC4DA8-1D0F-410A-B0A5-630C8B3DDE17}"/>
                          </a:ext>
                        </a:extLst>
                      </p:cNvPr>
                      <p:cNvSpPr/>
                      <p:nvPr/>
                    </p:nvSpPr>
                    <p:spPr>
                      <a:xfrm>
                        <a:off x="3916046" y="4960321"/>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70" name="Säännöllinen viisikulmio 179">
                        <a:extLst>
                          <a:ext uri="{FF2B5EF4-FFF2-40B4-BE49-F238E27FC236}">
                            <a16:creationId xmlns:a16="http://schemas.microsoft.com/office/drawing/2014/main" id="{106CD884-3240-486B-8938-C69DA8E3CCC2}"/>
                          </a:ext>
                        </a:extLst>
                      </p:cNvPr>
                      <p:cNvSpPr/>
                      <p:nvPr/>
                    </p:nvSpPr>
                    <p:spPr>
                      <a:xfrm>
                        <a:off x="4439930" y="4510943"/>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cxnSp>
                    <p:nvCxnSpPr>
                      <p:cNvPr id="71" name="Suora yhdysviiva 70">
                        <a:extLst>
                          <a:ext uri="{FF2B5EF4-FFF2-40B4-BE49-F238E27FC236}">
                            <a16:creationId xmlns:a16="http://schemas.microsoft.com/office/drawing/2014/main" id="{4F631499-FC58-4C03-8E51-52A43F780662}"/>
                          </a:ext>
                        </a:extLst>
                      </p:cNvPr>
                      <p:cNvCxnSpPr>
                        <a:cxnSpLocks/>
                        <a:stCxn id="68" idx="5"/>
                        <a:endCxn id="70" idx="1"/>
                      </p:cNvCxnSpPr>
                      <p:nvPr/>
                    </p:nvCxnSpPr>
                    <p:spPr>
                      <a:xfrm flipV="1">
                        <a:off x="3596866" y="4598260"/>
                        <a:ext cx="843064" cy="184170"/>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72" name="Suora yhdysviiva 71">
                        <a:extLst>
                          <a:ext uri="{FF2B5EF4-FFF2-40B4-BE49-F238E27FC236}">
                            <a16:creationId xmlns:a16="http://schemas.microsoft.com/office/drawing/2014/main" id="{985C54B4-D773-47B2-B52D-543BA193605F}"/>
                          </a:ext>
                        </a:extLst>
                      </p:cNvPr>
                      <p:cNvCxnSpPr>
                        <a:cxnSpLocks/>
                        <a:stCxn id="69" idx="5"/>
                        <a:endCxn id="70" idx="2"/>
                      </p:cNvCxnSpPr>
                      <p:nvPr/>
                    </p:nvCxnSpPr>
                    <p:spPr>
                      <a:xfrm flipV="1">
                        <a:off x="4144646" y="4739542"/>
                        <a:ext cx="338943" cy="308096"/>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73" name="Suora yhdysviiva 72">
                        <a:extLst>
                          <a:ext uri="{FF2B5EF4-FFF2-40B4-BE49-F238E27FC236}">
                            <a16:creationId xmlns:a16="http://schemas.microsoft.com/office/drawing/2014/main" id="{B354E581-151F-4F38-B7FE-DA40FE5DB061}"/>
                          </a:ext>
                        </a:extLst>
                      </p:cNvPr>
                      <p:cNvCxnSpPr>
                        <a:cxnSpLocks/>
                        <a:stCxn id="69" idx="1"/>
                        <a:endCxn id="68" idx="4"/>
                      </p:cNvCxnSpPr>
                      <p:nvPr/>
                    </p:nvCxnSpPr>
                    <p:spPr>
                      <a:xfrm flipH="1" flipV="1">
                        <a:off x="3553207" y="4923712"/>
                        <a:ext cx="362839" cy="123926"/>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74" name="Säännöllinen viisikulmio 243">
                        <a:extLst>
                          <a:ext uri="{FF2B5EF4-FFF2-40B4-BE49-F238E27FC236}">
                            <a16:creationId xmlns:a16="http://schemas.microsoft.com/office/drawing/2014/main" id="{03C8C6EE-4022-4776-A152-387D6D060F4A}"/>
                          </a:ext>
                        </a:extLst>
                      </p:cNvPr>
                      <p:cNvSpPr/>
                      <p:nvPr/>
                    </p:nvSpPr>
                    <p:spPr>
                      <a:xfrm>
                        <a:off x="3889543" y="3964493"/>
                        <a:ext cx="297736" cy="30784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cxnSp>
                    <p:nvCxnSpPr>
                      <p:cNvPr id="75" name="Suora yhdysviiva 74">
                        <a:extLst>
                          <a:ext uri="{FF2B5EF4-FFF2-40B4-BE49-F238E27FC236}">
                            <a16:creationId xmlns:a16="http://schemas.microsoft.com/office/drawing/2014/main" id="{50E658B3-5AD5-43EA-8C9E-DA5AC8311CE2}"/>
                          </a:ext>
                        </a:extLst>
                      </p:cNvPr>
                      <p:cNvCxnSpPr>
                        <a:cxnSpLocks/>
                        <a:stCxn id="68" idx="1"/>
                        <a:endCxn id="104" idx="0"/>
                      </p:cNvCxnSpPr>
                      <p:nvPr/>
                    </p:nvCxnSpPr>
                    <p:spPr>
                      <a:xfrm flipH="1">
                        <a:off x="3011390" y="4782430"/>
                        <a:ext cx="356876" cy="850720"/>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6" name="Suora yhdysviiva 75">
                        <a:extLst>
                          <a:ext uri="{FF2B5EF4-FFF2-40B4-BE49-F238E27FC236}">
                            <a16:creationId xmlns:a16="http://schemas.microsoft.com/office/drawing/2014/main" id="{43E12864-04EE-4998-B310-51B6A967D837}"/>
                          </a:ext>
                        </a:extLst>
                      </p:cNvPr>
                      <p:cNvCxnSpPr>
                        <a:cxnSpLocks/>
                        <a:stCxn id="68" idx="2"/>
                        <a:endCxn id="106" idx="0"/>
                      </p:cNvCxnSpPr>
                      <p:nvPr/>
                    </p:nvCxnSpPr>
                    <p:spPr>
                      <a:xfrm flipH="1">
                        <a:off x="3385099" y="4923712"/>
                        <a:ext cx="26826" cy="675383"/>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7" name="Suora yhdysviiva 76">
                        <a:extLst>
                          <a:ext uri="{FF2B5EF4-FFF2-40B4-BE49-F238E27FC236}">
                            <a16:creationId xmlns:a16="http://schemas.microsoft.com/office/drawing/2014/main" id="{8F144434-F125-46DD-945A-21158EBA5F9F}"/>
                          </a:ext>
                        </a:extLst>
                      </p:cNvPr>
                      <p:cNvCxnSpPr>
                        <a:cxnSpLocks/>
                        <a:stCxn id="68" idx="4"/>
                        <a:endCxn id="107" idx="0"/>
                      </p:cNvCxnSpPr>
                      <p:nvPr/>
                    </p:nvCxnSpPr>
                    <p:spPr>
                      <a:xfrm>
                        <a:off x="3553207" y="4923712"/>
                        <a:ext cx="59904" cy="814998"/>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8" name="Suora yhdysviiva 77">
                        <a:extLst>
                          <a:ext uri="{FF2B5EF4-FFF2-40B4-BE49-F238E27FC236}">
                            <a16:creationId xmlns:a16="http://schemas.microsoft.com/office/drawing/2014/main" id="{45B1BA50-2F1D-470D-A85E-E2BC415377D5}"/>
                          </a:ext>
                        </a:extLst>
                      </p:cNvPr>
                      <p:cNvCxnSpPr>
                        <a:cxnSpLocks/>
                        <a:stCxn id="68" idx="2"/>
                        <a:endCxn id="105" idx="1"/>
                      </p:cNvCxnSpPr>
                      <p:nvPr/>
                    </p:nvCxnSpPr>
                    <p:spPr>
                      <a:xfrm flipH="1">
                        <a:off x="3203312" y="4923712"/>
                        <a:ext cx="208613" cy="1112435"/>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9" name="Suora yhdysviiva 78">
                        <a:extLst>
                          <a:ext uri="{FF2B5EF4-FFF2-40B4-BE49-F238E27FC236}">
                            <a16:creationId xmlns:a16="http://schemas.microsoft.com/office/drawing/2014/main" id="{9D958F94-F1BA-4D15-BBD6-81650FD30EDE}"/>
                          </a:ext>
                        </a:extLst>
                      </p:cNvPr>
                      <p:cNvCxnSpPr>
                        <a:cxnSpLocks/>
                        <a:stCxn id="59" idx="0"/>
                        <a:endCxn id="69" idx="4"/>
                      </p:cNvCxnSpPr>
                      <p:nvPr/>
                    </p:nvCxnSpPr>
                    <p:spPr>
                      <a:xfrm flipV="1">
                        <a:off x="4069412" y="5188920"/>
                        <a:ext cx="31575" cy="197230"/>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0" name="Suora yhdysviiva 79">
                        <a:extLst>
                          <a:ext uri="{FF2B5EF4-FFF2-40B4-BE49-F238E27FC236}">
                            <a16:creationId xmlns:a16="http://schemas.microsoft.com/office/drawing/2014/main" id="{031FFFBC-2BE5-47B0-84D2-04408CE71E29}"/>
                          </a:ext>
                        </a:extLst>
                      </p:cNvPr>
                      <p:cNvCxnSpPr>
                        <a:cxnSpLocks/>
                        <a:stCxn id="69" idx="5"/>
                        <a:endCxn id="61" idx="0"/>
                      </p:cNvCxnSpPr>
                      <p:nvPr/>
                    </p:nvCxnSpPr>
                    <p:spPr>
                      <a:xfrm>
                        <a:off x="4144646" y="5047638"/>
                        <a:ext cx="149886" cy="511568"/>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1" name="Suora yhdysviiva 80">
                        <a:extLst>
                          <a:ext uri="{FF2B5EF4-FFF2-40B4-BE49-F238E27FC236}">
                            <a16:creationId xmlns:a16="http://schemas.microsoft.com/office/drawing/2014/main" id="{3A6DBA80-1E50-432E-8D0A-7136E19BD2A0}"/>
                          </a:ext>
                        </a:extLst>
                      </p:cNvPr>
                      <p:cNvCxnSpPr>
                        <a:cxnSpLocks/>
                        <a:stCxn id="69" idx="1"/>
                        <a:endCxn id="58" idx="0"/>
                      </p:cNvCxnSpPr>
                      <p:nvPr/>
                    </p:nvCxnSpPr>
                    <p:spPr>
                      <a:xfrm flipH="1">
                        <a:off x="3744501" y="5047638"/>
                        <a:ext cx="171545" cy="414941"/>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2" name="Suora yhdysviiva 81">
                        <a:extLst>
                          <a:ext uri="{FF2B5EF4-FFF2-40B4-BE49-F238E27FC236}">
                            <a16:creationId xmlns:a16="http://schemas.microsoft.com/office/drawing/2014/main" id="{7D80AE59-4F7F-4892-8770-18B0AF436758}"/>
                          </a:ext>
                        </a:extLst>
                      </p:cNvPr>
                      <p:cNvCxnSpPr>
                        <a:cxnSpLocks/>
                        <a:stCxn id="69" idx="2"/>
                        <a:endCxn id="60" idx="1"/>
                      </p:cNvCxnSpPr>
                      <p:nvPr/>
                    </p:nvCxnSpPr>
                    <p:spPr>
                      <a:xfrm flipH="1">
                        <a:off x="3886647" y="5188920"/>
                        <a:ext cx="73058" cy="565649"/>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3" name="Suora yhdysviiva 82">
                        <a:extLst>
                          <a:ext uri="{FF2B5EF4-FFF2-40B4-BE49-F238E27FC236}">
                            <a16:creationId xmlns:a16="http://schemas.microsoft.com/office/drawing/2014/main" id="{0845B98E-0AB5-4A18-A9DE-A8CC4552A0D2}"/>
                          </a:ext>
                        </a:extLst>
                      </p:cNvPr>
                      <p:cNvCxnSpPr>
                        <a:cxnSpLocks/>
                        <a:stCxn id="95" idx="1"/>
                        <a:endCxn id="70" idx="4"/>
                      </p:cNvCxnSpPr>
                      <p:nvPr/>
                    </p:nvCxnSpPr>
                    <p:spPr>
                      <a:xfrm flipH="1" flipV="1">
                        <a:off x="4624871" y="4739542"/>
                        <a:ext cx="1436" cy="1322303"/>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4" name="Suora yhdysviiva 83">
                        <a:extLst>
                          <a:ext uri="{FF2B5EF4-FFF2-40B4-BE49-F238E27FC236}">
                            <a16:creationId xmlns:a16="http://schemas.microsoft.com/office/drawing/2014/main" id="{86BA008D-A093-42C7-ADAC-9F2DB01B32B8}"/>
                          </a:ext>
                        </a:extLst>
                      </p:cNvPr>
                      <p:cNvCxnSpPr>
                        <a:cxnSpLocks/>
                        <a:stCxn id="96" idx="0"/>
                        <a:endCxn id="70" idx="5"/>
                      </p:cNvCxnSpPr>
                      <p:nvPr/>
                    </p:nvCxnSpPr>
                    <p:spPr>
                      <a:xfrm flipH="1" flipV="1">
                        <a:off x="4668530" y="4598260"/>
                        <a:ext cx="70896" cy="1034890"/>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5" name="Suora yhdysviiva 84">
                        <a:extLst>
                          <a:ext uri="{FF2B5EF4-FFF2-40B4-BE49-F238E27FC236}">
                            <a16:creationId xmlns:a16="http://schemas.microsoft.com/office/drawing/2014/main" id="{D35A793F-575E-45DF-A3D4-38BEDED80C02}"/>
                          </a:ext>
                        </a:extLst>
                      </p:cNvPr>
                      <p:cNvCxnSpPr>
                        <a:cxnSpLocks/>
                        <a:stCxn id="97" idx="0"/>
                        <a:endCxn id="70" idx="5"/>
                      </p:cNvCxnSpPr>
                      <p:nvPr/>
                    </p:nvCxnSpPr>
                    <p:spPr>
                      <a:xfrm flipH="1" flipV="1">
                        <a:off x="4668530" y="4598260"/>
                        <a:ext cx="365271" cy="1257738"/>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7" name="Suora yhdysviiva 86">
                        <a:extLst>
                          <a:ext uri="{FF2B5EF4-FFF2-40B4-BE49-F238E27FC236}">
                            <a16:creationId xmlns:a16="http://schemas.microsoft.com/office/drawing/2014/main" id="{7735A561-9B7B-418B-9748-16CCFC19AB70}"/>
                          </a:ext>
                        </a:extLst>
                      </p:cNvPr>
                      <p:cNvCxnSpPr>
                        <a:cxnSpLocks/>
                        <a:stCxn id="94" idx="1"/>
                        <a:endCxn id="70" idx="2"/>
                      </p:cNvCxnSpPr>
                      <p:nvPr/>
                    </p:nvCxnSpPr>
                    <p:spPr>
                      <a:xfrm flipV="1">
                        <a:off x="4410864" y="4739542"/>
                        <a:ext cx="72725" cy="1160020"/>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9" name="Suora yhdysviiva 88">
                        <a:extLst>
                          <a:ext uri="{FF2B5EF4-FFF2-40B4-BE49-F238E27FC236}">
                            <a16:creationId xmlns:a16="http://schemas.microsoft.com/office/drawing/2014/main" id="{E631B1CC-DDF7-480A-9F88-F60278C3ACED}"/>
                          </a:ext>
                        </a:extLst>
                      </p:cNvPr>
                      <p:cNvCxnSpPr>
                        <a:cxnSpLocks/>
                        <a:stCxn id="68" idx="0"/>
                        <a:endCxn id="74" idx="2"/>
                      </p:cNvCxnSpPr>
                      <p:nvPr/>
                    </p:nvCxnSpPr>
                    <p:spPr>
                      <a:xfrm flipV="1">
                        <a:off x="3482566" y="4272332"/>
                        <a:ext cx="463840" cy="422781"/>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90" name="Suora yhdysviiva 89">
                        <a:extLst>
                          <a:ext uri="{FF2B5EF4-FFF2-40B4-BE49-F238E27FC236}">
                            <a16:creationId xmlns:a16="http://schemas.microsoft.com/office/drawing/2014/main" id="{C4AFB94B-0BDC-4D18-BDA7-C1C4375422FD}"/>
                          </a:ext>
                        </a:extLst>
                      </p:cNvPr>
                      <p:cNvCxnSpPr>
                        <a:cxnSpLocks/>
                        <a:stCxn id="70" idx="0"/>
                        <a:endCxn id="74" idx="5"/>
                      </p:cNvCxnSpPr>
                      <p:nvPr/>
                    </p:nvCxnSpPr>
                    <p:spPr>
                      <a:xfrm flipH="1" flipV="1">
                        <a:off x="4187279" y="4082077"/>
                        <a:ext cx="366951" cy="428866"/>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91" name="Suora yhdysviiva 90">
                        <a:extLst>
                          <a:ext uri="{FF2B5EF4-FFF2-40B4-BE49-F238E27FC236}">
                            <a16:creationId xmlns:a16="http://schemas.microsoft.com/office/drawing/2014/main" id="{FE78DF59-6543-4BD0-80D8-B0B6BCD01C87}"/>
                          </a:ext>
                        </a:extLst>
                      </p:cNvPr>
                      <p:cNvCxnSpPr>
                        <a:cxnSpLocks/>
                        <a:stCxn id="69" idx="0"/>
                        <a:endCxn id="74" idx="4"/>
                      </p:cNvCxnSpPr>
                      <p:nvPr/>
                    </p:nvCxnSpPr>
                    <p:spPr>
                      <a:xfrm flipV="1">
                        <a:off x="4030346" y="4272332"/>
                        <a:ext cx="100070" cy="687989"/>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92" name="Suora yhdysviiva 91">
                        <a:extLst>
                          <a:ext uri="{FF2B5EF4-FFF2-40B4-BE49-F238E27FC236}">
                            <a16:creationId xmlns:a16="http://schemas.microsoft.com/office/drawing/2014/main" id="{17402AE5-EBC7-44AD-B6EF-95202C580B9A}"/>
                          </a:ext>
                        </a:extLst>
                      </p:cNvPr>
                      <p:cNvCxnSpPr>
                        <a:cxnSpLocks/>
                        <a:stCxn id="107" idx="0"/>
                        <a:endCxn id="74" idx="2"/>
                      </p:cNvCxnSpPr>
                      <p:nvPr/>
                    </p:nvCxnSpPr>
                    <p:spPr>
                      <a:xfrm flipV="1">
                        <a:off x="3613111" y="4272332"/>
                        <a:ext cx="333295" cy="1466378"/>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93" name="Suora yhdysviiva 92">
                        <a:extLst>
                          <a:ext uri="{FF2B5EF4-FFF2-40B4-BE49-F238E27FC236}">
                            <a16:creationId xmlns:a16="http://schemas.microsoft.com/office/drawing/2014/main" id="{A0040E7D-0D38-4857-910D-A8DD8C9B748B}"/>
                          </a:ext>
                        </a:extLst>
                      </p:cNvPr>
                      <p:cNvCxnSpPr>
                        <a:cxnSpLocks/>
                        <a:stCxn id="61" idx="5"/>
                        <a:endCxn id="74" idx="4"/>
                      </p:cNvCxnSpPr>
                      <p:nvPr/>
                    </p:nvCxnSpPr>
                    <p:spPr>
                      <a:xfrm flipH="1" flipV="1">
                        <a:off x="4130416" y="4272332"/>
                        <a:ext cx="227285" cy="1345260"/>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grpSp>
                <p:cxnSp>
                  <p:nvCxnSpPr>
                    <p:cNvPr id="54" name="Suora yhdysviiva 53">
                      <a:extLst>
                        <a:ext uri="{FF2B5EF4-FFF2-40B4-BE49-F238E27FC236}">
                          <a16:creationId xmlns:a16="http://schemas.microsoft.com/office/drawing/2014/main" id="{85FB1B3D-522B-4BD9-ADBB-4490FA4E62C2}"/>
                        </a:ext>
                      </a:extLst>
                    </p:cNvPr>
                    <p:cNvCxnSpPr>
                      <a:cxnSpLocks/>
                      <a:stCxn id="94" idx="1"/>
                      <a:endCxn id="60" idx="4"/>
                    </p:cNvCxnSpPr>
                    <p:nvPr/>
                  </p:nvCxnSpPr>
                  <p:spPr>
                    <a:xfrm flipH="1" flipV="1">
                      <a:off x="4001356" y="6017802"/>
                      <a:ext cx="422007" cy="50521"/>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5" name="Suora yhdysviiva 54">
                      <a:extLst>
                        <a:ext uri="{FF2B5EF4-FFF2-40B4-BE49-F238E27FC236}">
                          <a16:creationId xmlns:a16="http://schemas.microsoft.com/office/drawing/2014/main" id="{33235AD2-F41D-462D-8B2C-8B1A1C28F1C2}"/>
                        </a:ext>
                      </a:extLst>
                    </p:cNvPr>
                    <p:cNvCxnSpPr>
                      <a:cxnSpLocks/>
                      <a:stCxn id="95" idx="2"/>
                      <a:endCxn id="60" idx="3"/>
                    </p:cNvCxnSpPr>
                    <p:nvPr/>
                  </p:nvCxnSpPr>
                  <p:spPr>
                    <a:xfrm flipH="1" flipV="1">
                      <a:off x="3962316" y="6017802"/>
                      <a:ext cx="703570" cy="324343"/>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grpSp>
            </p:grpSp>
            <p:sp>
              <p:nvSpPr>
                <p:cNvPr id="3" name="Nuoli: Oikea 2">
                  <a:extLst>
                    <a:ext uri="{FF2B5EF4-FFF2-40B4-BE49-F238E27FC236}">
                      <a16:creationId xmlns:a16="http://schemas.microsoft.com/office/drawing/2014/main" id="{9DC5EBDC-695E-4DC0-993A-9EC6F3BEA11F}"/>
                    </a:ext>
                  </a:extLst>
                </p:cNvPr>
                <p:cNvSpPr/>
                <p:nvPr/>
              </p:nvSpPr>
              <p:spPr>
                <a:xfrm>
                  <a:off x="2616506" y="3534668"/>
                  <a:ext cx="560082" cy="4493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Nuoli: Oikea 113">
                  <a:extLst>
                    <a:ext uri="{FF2B5EF4-FFF2-40B4-BE49-F238E27FC236}">
                      <a16:creationId xmlns:a16="http://schemas.microsoft.com/office/drawing/2014/main" id="{F29519B3-BCE8-432D-9B8E-FF534CE485AF}"/>
                    </a:ext>
                  </a:extLst>
                </p:cNvPr>
                <p:cNvSpPr/>
                <p:nvPr/>
              </p:nvSpPr>
              <p:spPr>
                <a:xfrm>
                  <a:off x="5756685" y="3534668"/>
                  <a:ext cx="560082" cy="4493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Nuoli: Oikea 114">
                  <a:extLst>
                    <a:ext uri="{FF2B5EF4-FFF2-40B4-BE49-F238E27FC236}">
                      <a16:creationId xmlns:a16="http://schemas.microsoft.com/office/drawing/2014/main" id="{E1D8D272-B23F-4774-BFD9-BEAE922BAFDE}"/>
                    </a:ext>
                  </a:extLst>
                </p:cNvPr>
                <p:cNvSpPr/>
                <p:nvPr/>
              </p:nvSpPr>
              <p:spPr>
                <a:xfrm>
                  <a:off x="8896863" y="3534668"/>
                  <a:ext cx="560082" cy="4493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Ryhmä 7">
                  <a:extLst>
                    <a:ext uri="{FF2B5EF4-FFF2-40B4-BE49-F238E27FC236}">
                      <a16:creationId xmlns:a16="http://schemas.microsoft.com/office/drawing/2014/main" id="{9EB97446-4D4B-8AB7-4EC9-E39EBBF60087}"/>
                    </a:ext>
                  </a:extLst>
                </p:cNvPr>
                <p:cNvGrpSpPr/>
                <p:nvPr/>
              </p:nvGrpSpPr>
              <p:grpSpPr>
                <a:xfrm>
                  <a:off x="9601650" y="2173851"/>
                  <a:ext cx="2358000" cy="2398840"/>
                  <a:chOff x="9601650" y="2087010"/>
                  <a:chExt cx="2358000" cy="2398840"/>
                </a:xfrm>
              </p:grpSpPr>
              <p:sp>
                <p:nvSpPr>
                  <p:cNvPr id="128" name="Ellipsi 127">
                    <a:extLst>
                      <a:ext uri="{FF2B5EF4-FFF2-40B4-BE49-F238E27FC236}">
                        <a16:creationId xmlns:a16="http://schemas.microsoft.com/office/drawing/2014/main" id="{DDCCDF69-8D69-465B-8146-1EFD03F7045A}"/>
                      </a:ext>
                    </a:extLst>
                  </p:cNvPr>
                  <p:cNvSpPr/>
                  <p:nvPr/>
                </p:nvSpPr>
                <p:spPr>
                  <a:xfrm>
                    <a:off x="9601650" y="2829850"/>
                    <a:ext cx="2358000" cy="1656000"/>
                  </a:xfrm>
                  <a:prstGeom prst="ellipse">
                    <a:avLst/>
                  </a:prstGeom>
                  <a:solidFill>
                    <a:srgbClr val="62A39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a:ea typeface="+mn-ea"/>
                        <a:cs typeface="+mn-cs"/>
                      </a:rPr>
                      <a:t>ACTING FOR SUSTAINABILITY</a:t>
                    </a:r>
                    <a:endParaRPr kumimoji="0" lang="fi-FI" sz="28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a:ea typeface="+mn-ea"/>
                      <a:cs typeface="+mn-cs"/>
                    </a:endParaRPr>
                  </a:p>
                </p:txBody>
              </p:sp>
              <p:pic>
                <p:nvPicPr>
                  <p:cNvPr id="129" name="Kuva 128">
                    <a:extLst>
                      <a:ext uri="{FF2B5EF4-FFF2-40B4-BE49-F238E27FC236}">
                        <a16:creationId xmlns:a16="http://schemas.microsoft.com/office/drawing/2014/main" id="{06CD09B8-C7E9-4FC0-A2D0-D84F7EE5F2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56303">
                    <a:off x="9688743" y="2087010"/>
                    <a:ext cx="1886578" cy="1603762"/>
                  </a:xfrm>
                  <a:prstGeom prst="rect">
                    <a:avLst/>
                  </a:prstGeom>
                </p:spPr>
              </p:pic>
            </p:grpSp>
          </p:grpSp>
        </p:grpSp>
      </p:grpSp>
      <p:sp>
        <p:nvSpPr>
          <p:cNvPr id="2" name="Tekstiruutu 1">
            <a:extLst>
              <a:ext uri="{FF2B5EF4-FFF2-40B4-BE49-F238E27FC236}">
                <a16:creationId xmlns:a16="http://schemas.microsoft.com/office/drawing/2014/main" id="{4BDE148F-DDC9-4DCD-9A78-3DCA15F46D12}"/>
              </a:ext>
            </a:extLst>
          </p:cNvPr>
          <p:cNvSpPr txBox="1"/>
          <p:nvPr/>
        </p:nvSpPr>
        <p:spPr>
          <a:xfrm>
            <a:off x="314915" y="46595"/>
            <a:ext cx="101435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400" b="1" i="0" u="none" strike="noStrike" kern="1200" cap="none" spc="0" normalizeH="0" baseline="0" noProof="0">
                <a:ln>
                  <a:noFill/>
                </a:ln>
                <a:solidFill>
                  <a:prstClr val="black"/>
                </a:solidFill>
                <a:effectLst/>
                <a:uLnTx/>
                <a:uFillTx/>
                <a:latin typeface="Tw Cen MT Condensed" panose="020B0606020104020203" pitchFamily="34" charset="0"/>
              </a:rPr>
              <a:t>ROADMAP FOR SUSTAINABILITY EDUCATION</a:t>
            </a:r>
          </a:p>
        </p:txBody>
      </p:sp>
      <p:sp>
        <p:nvSpPr>
          <p:cNvPr id="135" name="TextBox 134">
            <a:extLst>
              <a:ext uri="{FF2B5EF4-FFF2-40B4-BE49-F238E27FC236}">
                <a16:creationId xmlns:a16="http://schemas.microsoft.com/office/drawing/2014/main" id="{E7880AEC-3438-4AFE-9A77-56A9317C04E1}"/>
              </a:ext>
            </a:extLst>
          </p:cNvPr>
          <p:cNvSpPr txBox="1"/>
          <p:nvPr/>
        </p:nvSpPr>
        <p:spPr>
          <a:xfrm>
            <a:off x="21168" y="6555085"/>
            <a:ext cx="1217083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a:solidFill>
                  <a:srgbClr val="000000"/>
                </a:solidFill>
                <a:latin typeface="Tw Cen MT" panose="020B0602020104020603" pitchFamily="34" charset="0"/>
              </a:rPr>
              <a:t>Heikkinen, Nokkala, Lehtonen &amp; Mykrä (2022) B</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ased</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on GreenComp: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The</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European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sustainability</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competence</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framework</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Bianchi</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Pisiotis</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&amp;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Cabrera</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Giraldez</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2022)</a:t>
            </a:r>
          </a:p>
        </p:txBody>
      </p:sp>
      <p:sp>
        <p:nvSpPr>
          <p:cNvPr id="9" name="TextBox 4">
            <a:extLst>
              <a:ext uri="{FF2B5EF4-FFF2-40B4-BE49-F238E27FC236}">
                <a16:creationId xmlns:a16="http://schemas.microsoft.com/office/drawing/2014/main" id="{A02D7296-1B81-1E75-7F8C-AB8A0B1E66F4}"/>
              </a:ext>
            </a:extLst>
          </p:cNvPr>
          <p:cNvSpPr txBox="1"/>
          <p:nvPr/>
        </p:nvSpPr>
        <p:spPr>
          <a:xfrm>
            <a:off x="188925" y="5563036"/>
            <a:ext cx="2599980" cy="646331"/>
          </a:xfrm>
          <a:prstGeom prst="rect">
            <a:avLst/>
          </a:prstGeom>
          <a:noFill/>
        </p:spPr>
        <p:txBody>
          <a:bodyPr wrap="square" rtlCol="0">
            <a:spAutoFit/>
          </a:bodyPr>
          <a:lstStyle/>
          <a:p>
            <a:pPr algn="ctr"/>
            <a:r>
              <a:rPr lang="en-US" b="1" dirty="0">
                <a:solidFill>
                  <a:srgbClr val="3E8853"/>
                </a:solidFill>
                <a:latin typeface="Calibri"/>
              </a:rPr>
              <a:t>Why and how to promote sustainability?</a:t>
            </a:r>
          </a:p>
        </p:txBody>
      </p:sp>
      <p:sp>
        <p:nvSpPr>
          <p:cNvPr id="11" name="TextBox 130">
            <a:extLst>
              <a:ext uri="{FF2B5EF4-FFF2-40B4-BE49-F238E27FC236}">
                <a16:creationId xmlns:a16="http://schemas.microsoft.com/office/drawing/2014/main" id="{BA338449-0636-319E-CBBF-ABB4D947BF52}"/>
              </a:ext>
            </a:extLst>
          </p:cNvPr>
          <p:cNvSpPr txBox="1"/>
          <p:nvPr/>
        </p:nvSpPr>
        <p:spPr>
          <a:xfrm>
            <a:off x="3193622" y="5563036"/>
            <a:ext cx="2599980" cy="646331"/>
          </a:xfrm>
          <a:prstGeom prst="rect">
            <a:avLst/>
          </a:prstGeom>
          <a:noFill/>
        </p:spPr>
        <p:txBody>
          <a:bodyPr wrap="square" rtlCol="0">
            <a:spAutoFit/>
          </a:bodyPr>
          <a:lstStyle/>
          <a:p>
            <a:pPr lvl="0" algn="ctr">
              <a:defRPr/>
            </a:pPr>
            <a:r>
              <a:rPr lang="en-US" b="1">
                <a:solidFill>
                  <a:srgbClr val="3E8853"/>
                </a:solidFill>
              </a:rPr>
              <a:t>How to frame the problem? </a:t>
            </a:r>
          </a:p>
        </p:txBody>
      </p:sp>
      <p:sp>
        <p:nvSpPr>
          <p:cNvPr id="17" name="TextBox 132">
            <a:extLst>
              <a:ext uri="{FF2B5EF4-FFF2-40B4-BE49-F238E27FC236}">
                <a16:creationId xmlns:a16="http://schemas.microsoft.com/office/drawing/2014/main" id="{EA068FCE-E68F-1BFC-832D-C3943174FA28}"/>
              </a:ext>
            </a:extLst>
          </p:cNvPr>
          <p:cNvSpPr txBox="1"/>
          <p:nvPr/>
        </p:nvSpPr>
        <p:spPr>
          <a:xfrm>
            <a:off x="6497593" y="5563036"/>
            <a:ext cx="2599980" cy="646331"/>
          </a:xfrm>
          <a:prstGeom prst="rect">
            <a:avLst/>
          </a:prstGeom>
          <a:noFill/>
        </p:spPr>
        <p:txBody>
          <a:bodyPr wrap="square" rtlCol="0">
            <a:spAutoFit/>
          </a:bodyPr>
          <a:lstStyle/>
          <a:p>
            <a:pPr lvl="0" algn="ctr">
              <a:defRPr/>
            </a:pPr>
            <a:r>
              <a:rPr lang="en-US" b="1">
                <a:solidFill>
                  <a:srgbClr val="3E8853"/>
                </a:solidFill>
              </a:rPr>
              <a:t>What are the possible futures in our context? </a:t>
            </a:r>
            <a:endParaRPr kumimoji="0" lang="fi-FI" sz="1800" b="1" i="0" u="none" strike="noStrike" kern="1200" cap="none" spc="0" normalizeH="0" baseline="0" noProof="0">
              <a:ln>
                <a:noFill/>
              </a:ln>
              <a:solidFill>
                <a:srgbClr val="3E8853"/>
              </a:solidFill>
              <a:effectLst/>
              <a:uLnTx/>
              <a:uFillTx/>
              <a:latin typeface="Calibri"/>
              <a:ea typeface="+mn-ea"/>
              <a:cs typeface="+mn-cs"/>
            </a:endParaRPr>
          </a:p>
        </p:txBody>
      </p:sp>
      <p:sp>
        <p:nvSpPr>
          <p:cNvPr id="18" name="TextBox 133">
            <a:extLst>
              <a:ext uri="{FF2B5EF4-FFF2-40B4-BE49-F238E27FC236}">
                <a16:creationId xmlns:a16="http://schemas.microsoft.com/office/drawing/2014/main" id="{D700C574-84D8-E82C-9B8B-4452DEA81D35}"/>
              </a:ext>
            </a:extLst>
          </p:cNvPr>
          <p:cNvSpPr txBox="1"/>
          <p:nvPr/>
        </p:nvSpPr>
        <p:spPr>
          <a:xfrm>
            <a:off x="9664806" y="5563036"/>
            <a:ext cx="2599980" cy="369332"/>
          </a:xfrm>
          <a:prstGeom prst="rect">
            <a:avLst/>
          </a:prstGeom>
          <a:noFill/>
        </p:spPr>
        <p:txBody>
          <a:bodyPr wrap="square" rtlCol="0">
            <a:spAutoFit/>
          </a:bodyPr>
          <a:lstStyle/>
          <a:p>
            <a:pPr lvl="0" algn="ctr">
              <a:defRPr/>
            </a:pPr>
            <a:r>
              <a:rPr lang="en-US" b="1">
                <a:solidFill>
                  <a:srgbClr val="3E8853"/>
                </a:solidFill>
              </a:rPr>
              <a:t>How to proceed? </a:t>
            </a:r>
            <a:endParaRPr kumimoji="0" lang="fi-FI" sz="1800" b="1" i="0" u="none" strike="noStrike" kern="1200" cap="none" spc="0" normalizeH="0" baseline="0" noProof="0">
              <a:ln>
                <a:noFill/>
              </a:ln>
              <a:solidFill>
                <a:srgbClr val="3E8853"/>
              </a:solidFill>
              <a:effectLst/>
              <a:uLnTx/>
              <a:uFillTx/>
              <a:latin typeface="Calibri"/>
              <a:ea typeface="+mn-ea"/>
              <a:cs typeface="+mn-cs"/>
            </a:endParaRPr>
          </a:p>
        </p:txBody>
      </p:sp>
      <p:pic>
        <p:nvPicPr>
          <p:cNvPr id="19" name="Kuva 18">
            <a:extLst>
              <a:ext uri="{FF2B5EF4-FFF2-40B4-BE49-F238E27FC236}">
                <a16:creationId xmlns:a16="http://schemas.microsoft.com/office/drawing/2014/main" id="{131BD395-8682-D2A0-117D-BC0C4E704E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19960" y="128151"/>
            <a:ext cx="1150873" cy="1127544"/>
          </a:xfrm>
          <a:prstGeom prst="rect">
            <a:avLst/>
          </a:prstGeom>
        </p:spPr>
      </p:pic>
    </p:spTree>
    <p:extLst>
      <p:ext uri="{BB962C8B-B14F-4D97-AF65-F5344CB8AC3E}">
        <p14:creationId xmlns:p14="http://schemas.microsoft.com/office/powerpoint/2010/main" val="363207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kstiruutu 115">
            <a:extLst>
              <a:ext uri="{FF2B5EF4-FFF2-40B4-BE49-F238E27FC236}">
                <a16:creationId xmlns:a16="http://schemas.microsoft.com/office/drawing/2014/main" id="{C7BB1031-B99A-4808-A133-6DDD1ACFDA56}"/>
              </a:ext>
            </a:extLst>
          </p:cNvPr>
          <p:cNvSpPr txBox="1"/>
          <p:nvPr/>
        </p:nvSpPr>
        <p:spPr>
          <a:xfrm>
            <a:off x="3240029" y="4774873"/>
            <a:ext cx="257590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4472C4"/>
                </a:solidFill>
                <a:effectLst/>
                <a:uLnTx/>
                <a:uFillTx/>
                <a:latin typeface="Tw Cen MT Condensed" panose="020B0606020104020203" pitchFamily="34" charset="0"/>
                <a:ea typeface="+mn-ea"/>
                <a:cs typeface="+mn-cs"/>
              </a:rPr>
              <a:t>CONNECTIONS</a:t>
            </a:r>
          </a:p>
        </p:txBody>
      </p:sp>
      <p:sp>
        <p:nvSpPr>
          <p:cNvPr id="119" name="Tekstiruutu 118">
            <a:extLst>
              <a:ext uri="{FF2B5EF4-FFF2-40B4-BE49-F238E27FC236}">
                <a16:creationId xmlns:a16="http://schemas.microsoft.com/office/drawing/2014/main" id="{D2A2379D-7022-42E4-A10A-5C5DF384841A}"/>
              </a:ext>
            </a:extLst>
          </p:cNvPr>
          <p:cNvSpPr txBox="1"/>
          <p:nvPr/>
        </p:nvSpPr>
        <p:spPr>
          <a:xfrm>
            <a:off x="6272645" y="4774873"/>
            <a:ext cx="265877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4472C4"/>
                </a:solidFill>
                <a:effectLst/>
                <a:uLnTx/>
                <a:uFillTx/>
                <a:latin typeface="Tw Cen MT Condensed" panose="020B0606020104020203" pitchFamily="34" charset="0"/>
                <a:ea typeface="+mn-ea"/>
                <a:cs typeface="+mn-cs"/>
              </a:rPr>
              <a:t>VISIONS</a:t>
            </a:r>
            <a:endParaRPr kumimoji="0" lang="en-GB" sz="3600" b="0" i="0" u="none" strike="noStrike" kern="1200" cap="none" spc="0" normalizeH="0" baseline="0" noProof="0">
              <a:ln>
                <a:noFill/>
              </a:ln>
              <a:solidFill>
                <a:srgbClr val="4472C4"/>
              </a:solidFill>
              <a:effectLst/>
              <a:uLnTx/>
              <a:uFillTx/>
              <a:latin typeface="Tw Cen MT Condensed" panose="020B0606020104020203" pitchFamily="34" charset="0"/>
              <a:ea typeface="+mn-ea"/>
              <a:cs typeface="+mn-cs"/>
            </a:endParaRPr>
          </a:p>
        </p:txBody>
      </p:sp>
      <p:sp>
        <p:nvSpPr>
          <p:cNvPr id="120" name="Tekstiruutu 119">
            <a:extLst>
              <a:ext uri="{FF2B5EF4-FFF2-40B4-BE49-F238E27FC236}">
                <a16:creationId xmlns:a16="http://schemas.microsoft.com/office/drawing/2014/main" id="{DD1EEBE7-F1FD-43ED-A56E-184BDDA5E943}"/>
              </a:ext>
            </a:extLst>
          </p:cNvPr>
          <p:cNvSpPr txBox="1"/>
          <p:nvPr/>
        </p:nvSpPr>
        <p:spPr>
          <a:xfrm>
            <a:off x="9231749" y="4774873"/>
            <a:ext cx="321070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4472C4"/>
                </a:solidFill>
                <a:effectLst/>
                <a:uLnTx/>
                <a:uFillTx/>
                <a:latin typeface="Tw Cen MT Condensed" panose="020B0606020104020203" pitchFamily="34" charset="0"/>
                <a:ea typeface="+mn-ea"/>
                <a:cs typeface="+mn-cs"/>
              </a:rPr>
              <a:t>ACTION</a:t>
            </a:r>
            <a:endParaRPr kumimoji="0" lang="en-GB" sz="3600" b="0" i="0" u="none" strike="noStrike" kern="1200" cap="none" spc="0" normalizeH="0" baseline="0" noProof="0">
              <a:ln>
                <a:noFill/>
              </a:ln>
              <a:solidFill>
                <a:srgbClr val="4472C4"/>
              </a:solidFill>
              <a:effectLst/>
              <a:uLnTx/>
              <a:uFillTx/>
              <a:latin typeface="Tw Cen MT Condensed" panose="020B0606020104020203" pitchFamily="34" charset="0"/>
              <a:ea typeface="+mn-ea"/>
              <a:cs typeface="+mn-cs"/>
            </a:endParaRPr>
          </a:p>
        </p:txBody>
      </p:sp>
      <p:grpSp>
        <p:nvGrpSpPr>
          <p:cNvPr id="10" name="Ryhmä 9">
            <a:extLst>
              <a:ext uri="{FF2B5EF4-FFF2-40B4-BE49-F238E27FC236}">
                <a16:creationId xmlns:a16="http://schemas.microsoft.com/office/drawing/2014/main" id="{709066AA-6EFC-83D7-BEA9-3E053D48568A}"/>
              </a:ext>
            </a:extLst>
          </p:cNvPr>
          <p:cNvGrpSpPr/>
          <p:nvPr/>
        </p:nvGrpSpPr>
        <p:grpSpPr>
          <a:xfrm>
            <a:off x="368704" y="1161754"/>
            <a:ext cx="11374786" cy="3239883"/>
            <a:chOff x="368704" y="867377"/>
            <a:chExt cx="11374786" cy="3239883"/>
          </a:xfrm>
        </p:grpSpPr>
        <p:sp>
          <p:nvSpPr>
            <p:cNvPr id="28" name="Kaari 27">
              <a:extLst>
                <a:ext uri="{FF2B5EF4-FFF2-40B4-BE49-F238E27FC236}">
                  <a16:creationId xmlns:a16="http://schemas.microsoft.com/office/drawing/2014/main" id="{B359E1BB-CB67-42D3-AEA4-F91DDF63FA47}"/>
                </a:ext>
              </a:extLst>
            </p:cNvPr>
            <p:cNvSpPr/>
            <p:nvPr/>
          </p:nvSpPr>
          <p:spPr>
            <a:xfrm>
              <a:off x="1059148" y="1278871"/>
              <a:ext cx="3376624" cy="1610021"/>
            </a:xfrm>
            <a:prstGeom prst="arc">
              <a:avLst>
                <a:gd name="adj1" fmla="val 12303244"/>
                <a:gd name="adj2" fmla="val 21251133"/>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Kaari 120">
              <a:extLst>
                <a:ext uri="{FF2B5EF4-FFF2-40B4-BE49-F238E27FC236}">
                  <a16:creationId xmlns:a16="http://schemas.microsoft.com/office/drawing/2014/main" id="{F23779B8-9E5A-4852-8238-1FDA0379B600}"/>
                </a:ext>
              </a:extLst>
            </p:cNvPr>
            <p:cNvSpPr/>
            <p:nvPr/>
          </p:nvSpPr>
          <p:spPr>
            <a:xfrm>
              <a:off x="4420959" y="1280482"/>
              <a:ext cx="3376624" cy="1610021"/>
            </a:xfrm>
            <a:prstGeom prst="arc">
              <a:avLst>
                <a:gd name="adj1" fmla="val 11306643"/>
                <a:gd name="adj2" fmla="val 21251133"/>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Kaari 121">
              <a:extLst>
                <a:ext uri="{FF2B5EF4-FFF2-40B4-BE49-F238E27FC236}">
                  <a16:creationId xmlns:a16="http://schemas.microsoft.com/office/drawing/2014/main" id="{8EE6139A-26FD-4CD4-812F-2AED8CBD5720}"/>
                </a:ext>
              </a:extLst>
            </p:cNvPr>
            <p:cNvSpPr/>
            <p:nvPr/>
          </p:nvSpPr>
          <p:spPr>
            <a:xfrm>
              <a:off x="7924720" y="1278871"/>
              <a:ext cx="3376624" cy="1610021"/>
            </a:xfrm>
            <a:prstGeom prst="arc">
              <a:avLst>
                <a:gd name="adj1" fmla="val 11531500"/>
                <a:gd name="adj2" fmla="val 21251133"/>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Kaari 123">
              <a:extLst>
                <a:ext uri="{FF2B5EF4-FFF2-40B4-BE49-F238E27FC236}">
                  <a16:creationId xmlns:a16="http://schemas.microsoft.com/office/drawing/2014/main" id="{3D1256E9-0869-4607-8E7E-BE3CD20B4451}"/>
                </a:ext>
              </a:extLst>
            </p:cNvPr>
            <p:cNvSpPr/>
            <p:nvPr/>
          </p:nvSpPr>
          <p:spPr>
            <a:xfrm>
              <a:off x="3829065" y="867377"/>
              <a:ext cx="7618238" cy="2196704"/>
            </a:xfrm>
            <a:prstGeom prst="arc">
              <a:avLst>
                <a:gd name="adj1" fmla="val 11378372"/>
                <a:gd name="adj2" fmla="val 21314377"/>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Kaari 125">
              <a:extLst>
                <a:ext uri="{FF2B5EF4-FFF2-40B4-BE49-F238E27FC236}">
                  <a16:creationId xmlns:a16="http://schemas.microsoft.com/office/drawing/2014/main" id="{7B1C7E16-1D03-4C82-A43F-F22F096BC97A}"/>
                </a:ext>
              </a:extLst>
            </p:cNvPr>
            <p:cNvSpPr/>
            <p:nvPr/>
          </p:nvSpPr>
          <p:spPr>
            <a:xfrm>
              <a:off x="368704" y="867377"/>
              <a:ext cx="7618238" cy="2196704"/>
            </a:xfrm>
            <a:prstGeom prst="arc">
              <a:avLst>
                <a:gd name="adj1" fmla="val 11378372"/>
                <a:gd name="adj2" fmla="val 21314377"/>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Kaari 126">
              <a:extLst>
                <a:ext uri="{FF2B5EF4-FFF2-40B4-BE49-F238E27FC236}">
                  <a16:creationId xmlns:a16="http://schemas.microsoft.com/office/drawing/2014/main" id="{F66E292F-DCC7-45E7-9F10-CDD6B37A7D17}"/>
                </a:ext>
              </a:extLst>
            </p:cNvPr>
            <p:cNvSpPr/>
            <p:nvPr/>
          </p:nvSpPr>
          <p:spPr>
            <a:xfrm>
              <a:off x="487960" y="1099023"/>
              <a:ext cx="11255530" cy="3008237"/>
            </a:xfrm>
            <a:prstGeom prst="arc">
              <a:avLst>
                <a:gd name="adj1" fmla="val 11622229"/>
                <a:gd name="adj2" fmla="val 21011602"/>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Ryhmä 6">
            <a:extLst>
              <a:ext uri="{FF2B5EF4-FFF2-40B4-BE49-F238E27FC236}">
                <a16:creationId xmlns:a16="http://schemas.microsoft.com/office/drawing/2014/main" id="{B4A46632-D667-88F8-A0B2-041C9BFF5300}"/>
              </a:ext>
            </a:extLst>
          </p:cNvPr>
          <p:cNvGrpSpPr/>
          <p:nvPr/>
        </p:nvGrpSpPr>
        <p:grpSpPr>
          <a:xfrm>
            <a:off x="6395774" y="2038488"/>
            <a:ext cx="2443266" cy="2828580"/>
            <a:chOff x="6367989" y="1730523"/>
            <a:chExt cx="2443266" cy="2828580"/>
          </a:xfrm>
        </p:grpSpPr>
        <p:sp>
          <p:nvSpPr>
            <p:cNvPr id="211" name="Ellipsi 210">
              <a:extLst>
                <a:ext uri="{FF2B5EF4-FFF2-40B4-BE49-F238E27FC236}">
                  <a16:creationId xmlns:a16="http://schemas.microsoft.com/office/drawing/2014/main" id="{D2185A28-ADEB-4D8F-8DED-B7B4AB80FBC5}"/>
                </a:ext>
              </a:extLst>
            </p:cNvPr>
            <p:cNvSpPr/>
            <p:nvPr/>
          </p:nvSpPr>
          <p:spPr>
            <a:xfrm>
              <a:off x="6367989" y="2903103"/>
              <a:ext cx="2358000" cy="1656000"/>
            </a:xfrm>
            <a:prstGeom prst="ellipse">
              <a:avLst/>
            </a:prstGeom>
            <a:solidFill>
              <a:srgbClr val="62A39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a:ea typeface="+mn-ea"/>
                  <a:cs typeface="+mn-cs"/>
                </a:rPr>
                <a:t>ENVISIONING SUSTAINABLE</a:t>
              </a:r>
              <a:r>
                <a:rPr kumimoji="0" lang="fi-FI" sz="2000" b="1" i="0" u="none" strike="noStrike" kern="1200" cap="none" spc="0" normalizeH="0" baseline="0" noProof="0">
                  <a:ln>
                    <a:noFill/>
                  </a:ln>
                  <a:solidFill>
                    <a:prstClr val="white"/>
                  </a:solidFill>
                  <a:effectLst/>
                  <a:uLnTx/>
                  <a:uFillTx/>
                  <a:latin typeface="Tw Cen MT Condensed"/>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a:ea typeface="+mn-ea"/>
                  <a:cs typeface="+mn-cs"/>
                </a:rPr>
                <a:t>FUTURES</a:t>
              </a:r>
            </a:p>
          </p:txBody>
        </p:sp>
        <p:grpSp>
          <p:nvGrpSpPr>
            <p:cNvPr id="4" name="Ryhmä 3">
              <a:extLst>
                <a:ext uri="{FF2B5EF4-FFF2-40B4-BE49-F238E27FC236}">
                  <a16:creationId xmlns:a16="http://schemas.microsoft.com/office/drawing/2014/main" id="{2A2C7095-033F-A75A-73FC-B55F286B37D3}"/>
                </a:ext>
              </a:extLst>
            </p:cNvPr>
            <p:cNvGrpSpPr/>
            <p:nvPr/>
          </p:nvGrpSpPr>
          <p:grpSpPr>
            <a:xfrm>
              <a:off x="6498794" y="1730523"/>
              <a:ext cx="2312461" cy="1879122"/>
              <a:chOff x="6498794" y="1730523"/>
              <a:chExt cx="2312461" cy="1879122"/>
            </a:xfrm>
          </p:grpSpPr>
          <p:sp>
            <p:nvSpPr>
              <p:cNvPr id="311" name="Tasakylkinen kolmio 310">
                <a:extLst>
                  <a:ext uri="{FF2B5EF4-FFF2-40B4-BE49-F238E27FC236}">
                    <a16:creationId xmlns:a16="http://schemas.microsoft.com/office/drawing/2014/main" id="{2ABB3B8C-E8EC-408D-AA8A-6DD75AB67EA2}"/>
                  </a:ext>
                </a:extLst>
              </p:cNvPr>
              <p:cNvSpPr/>
              <p:nvPr/>
            </p:nvSpPr>
            <p:spPr>
              <a:xfrm rot="15793341">
                <a:off x="7307308" y="1304230"/>
                <a:ext cx="674598" cy="1751557"/>
              </a:xfrm>
              <a:prstGeom prst="triangle">
                <a:avLst>
                  <a:gd name="adj" fmla="val 56241"/>
                </a:avLst>
              </a:prstGeom>
              <a:solidFill>
                <a:schemeClr val="accent4">
                  <a:lumMod val="20000"/>
                  <a:lumOff val="80000"/>
                  <a:alpha val="5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1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14" name="Ellipsi 13">
                <a:extLst>
                  <a:ext uri="{FF2B5EF4-FFF2-40B4-BE49-F238E27FC236}">
                    <a16:creationId xmlns:a16="http://schemas.microsoft.com/office/drawing/2014/main" id="{DE78953F-F4C7-484F-A20F-9257916C13E8}"/>
                  </a:ext>
                </a:extLst>
              </p:cNvPr>
              <p:cNvSpPr/>
              <p:nvPr/>
            </p:nvSpPr>
            <p:spPr>
              <a:xfrm>
                <a:off x="8183427" y="1730523"/>
                <a:ext cx="627828" cy="652185"/>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100" b="1" i="0" u="none" strike="noStrike" kern="1200" cap="none" spc="0" normalizeH="0" baseline="0" noProof="0">
                  <a:ln>
                    <a:noFill/>
                  </a:ln>
                  <a:solidFill>
                    <a:srgbClr val="44546A">
                      <a:lumMod val="50000"/>
                    </a:srgbClr>
                  </a:solidFill>
                  <a:effectLst/>
                  <a:uLnTx/>
                  <a:uFillTx/>
                  <a:latin typeface="Tw Cen MT" panose="020B0602020104020603" pitchFamily="34" charset="0"/>
                  <a:ea typeface="+mn-ea"/>
                  <a:cs typeface="+mn-cs"/>
                </a:endParaRPr>
              </a:p>
            </p:txBody>
          </p:sp>
          <p:pic>
            <p:nvPicPr>
              <p:cNvPr id="86" name="Kuva 85">
                <a:extLst>
                  <a:ext uri="{FF2B5EF4-FFF2-40B4-BE49-F238E27FC236}">
                    <a16:creationId xmlns:a16="http://schemas.microsoft.com/office/drawing/2014/main" id="{C84933F1-CD67-4F01-956A-CAE748FDFCF0}"/>
                  </a:ext>
                </a:extLst>
              </p:cNvPr>
              <p:cNvPicPr>
                <a:picLocks noChangeAspect="1"/>
              </p:cNvPicPr>
              <p:nvPr/>
            </p:nvPicPr>
            <p:blipFill rotWithShape="1">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rcRect l="39708" t="34544" r="40736" b="35899"/>
              <a:stretch/>
            </p:blipFill>
            <p:spPr>
              <a:xfrm flipH="1">
                <a:off x="6498794" y="1983928"/>
                <a:ext cx="689925" cy="1625717"/>
              </a:xfrm>
              <a:prstGeom prst="rect">
                <a:avLst/>
              </a:prstGeom>
            </p:spPr>
          </p:pic>
        </p:grpSp>
      </p:grpSp>
      <p:grpSp>
        <p:nvGrpSpPr>
          <p:cNvPr id="6" name="Ryhmä 5">
            <a:extLst>
              <a:ext uri="{FF2B5EF4-FFF2-40B4-BE49-F238E27FC236}">
                <a16:creationId xmlns:a16="http://schemas.microsoft.com/office/drawing/2014/main" id="{A3B54062-69CB-8D7E-124E-40856A6049D2}"/>
              </a:ext>
            </a:extLst>
          </p:cNvPr>
          <p:cNvGrpSpPr/>
          <p:nvPr/>
        </p:nvGrpSpPr>
        <p:grpSpPr>
          <a:xfrm>
            <a:off x="3275164" y="2279075"/>
            <a:ext cx="2358000" cy="2587993"/>
            <a:chOff x="3301544" y="1958632"/>
            <a:chExt cx="2358000" cy="2587993"/>
          </a:xfrm>
        </p:grpSpPr>
        <p:sp>
          <p:nvSpPr>
            <p:cNvPr id="13" name="Ellipsi 12">
              <a:extLst>
                <a:ext uri="{FF2B5EF4-FFF2-40B4-BE49-F238E27FC236}">
                  <a16:creationId xmlns:a16="http://schemas.microsoft.com/office/drawing/2014/main" id="{230F602F-042B-498C-B9F8-B86B4850B312}"/>
                </a:ext>
              </a:extLst>
            </p:cNvPr>
            <p:cNvSpPr/>
            <p:nvPr/>
          </p:nvSpPr>
          <p:spPr>
            <a:xfrm>
              <a:off x="3301544" y="2890625"/>
              <a:ext cx="2358000" cy="1656000"/>
            </a:xfrm>
            <a:prstGeom prst="ellipse">
              <a:avLst/>
            </a:prstGeom>
            <a:solidFill>
              <a:srgbClr val="62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panose="020B0606020104020203" pitchFamily="34" charset="0"/>
                  <a:ea typeface="+mn-ea"/>
                  <a:cs typeface="+mn-cs"/>
                </a:rPr>
                <a:t>EMBRACING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panose="020B0606020104020203" pitchFamily="34" charset="0"/>
                  <a:ea typeface="+mn-ea"/>
                  <a:cs typeface="+mn-cs"/>
                </a:rPr>
                <a:t>COMPLEXITY IN SUSTAINABILITY</a:t>
              </a:r>
            </a:p>
          </p:txBody>
        </p:sp>
        <p:grpSp>
          <p:nvGrpSpPr>
            <p:cNvPr id="42" name="Ryhmä 41">
              <a:extLst>
                <a:ext uri="{FF2B5EF4-FFF2-40B4-BE49-F238E27FC236}">
                  <a16:creationId xmlns:a16="http://schemas.microsoft.com/office/drawing/2014/main" id="{DA8B3819-B6F7-46B5-A025-0D82A30A98C2}"/>
                </a:ext>
              </a:extLst>
            </p:cNvPr>
            <p:cNvGrpSpPr/>
            <p:nvPr/>
          </p:nvGrpSpPr>
          <p:grpSpPr>
            <a:xfrm>
              <a:off x="3785765" y="1958632"/>
              <a:ext cx="1408631" cy="1401613"/>
              <a:chOff x="2954788" y="4133254"/>
              <a:chExt cx="2162408" cy="2208900"/>
            </a:xfrm>
            <a:solidFill>
              <a:schemeClr val="accent6">
                <a:lumMod val="10000"/>
              </a:schemeClr>
            </a:solidFill>
          </p:grpSpPr>
          <p:cxnSp>
            <p:nvCxnSpPr>
              <p:cNvPr id="43" name="Suora yhdysviiva 42">
                <a:extLst>
                  <a:ext uri="{FF2B5EF4-FFF2-40B4-BE49-F238E27FC236}">
                    <a16:creationId xmlns:a16="http://schemas.microsoft.com/office/drawing/2014/main" id="{D52B21BD-6053-4D44-859C-ABA6E7EE6C0D}"/>
                  </a:ext>
                </a:extLst>
              </p:cNvPr>
              <p:cNvCxnSpPr>
                <a:cxnSpLocks/>
                <a:stCxn id="97" idx="2"/>
                <a:endCxn id="61" idx="5"/>
              </p:cNvCxnSpPr>
              <p:nvPr/>
            </p:nvCxnSpPr>
            <p:spPr>
              <a:xfrm flipH="1" flipV="1">
                <a:off x="4370200" y="5786353"/>
                <a:ext cx="632284" cy="418880"/>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4" name="Suora yhdysviiva 43">
                <a:extLst>
                  <a:ext uri="{FF2B5EF4-FFF2-40B4-BE49-F238E27FC236}">
                    <a16:creationId xmlns:a16="http://schemas.microsoft.com/office/drawing/2014/main" id="{967DE1CC-6F53-4D2D-9729-71ECF4C7CB3E}"/>
                  </a:ext>
                </a:extLst>
              </p:cNvPr>
              <p:cNvCxnSpPr>
                <a:cxnSpLocks/>
                <a:endCxn id="59" idx="5"/>
              </p:cNvCxnSpPr>
              <p:nvPr/>
            </p:nvCxnSpPr>
            <p:spPr>
              <a:xfrm flipH="1" flipV="1">
                <a:off x="4145080" y="5613297"/>
                <a:ext cx="601989" cy="170901"/>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5" name="Suora yhdysviiva 44">
                <a:extLst>
                  <a:ext uri="{FF2B5EF4-FFF2-40B4-BE49-F238E27FC236}">
                    <a16:creationId xmlns:a16="http://schemas.microsoft.com/office/drawing/2014/main" id="{21F8CB93-CCD9-48EE-90F8-6EB8A278C2E4}"/>
                  </a:ext>
                </a:extLst>
              </p:cNvPr>
              <p:cNvCxnSpPr>
                <a:cxnSpLocks/>
                <a:stCxn id="95" idx="3"/>
                <a:endCxn id="105" idx="4"/>
              </p:cNvCxnSpPr>
              <p:nvPr/>
            </p:nvCxnSpPr>
            <p:spPr>
              <a:xfrm flipH="1" flipV="1">
                <a:off x="3327627" y="6308114"/>
                <a:ext cx="1382075" cy="34031"/>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6" name="Suora yhdysviiva 45">
                <a:extLst>
                  <a:ext uri="{FF2B5EF4-FFF2-40B4-BE49-F238E27FC236}">
                    <a16:creationId xmlns:a16="http://schemas.microsoft.com/office/drawing/2014/main" id="{5A6D2C25-9D09-4B35-A5C5-E41A0F2C3CC8}"/>
                  </a:ext>
                </a:extLst>
              </p:cNvPr>
              <p:cNvCxnSpPr>
                <a:cxnSpLocks/>
                <a:stCxn id="60" idx="2"/>
                <a:endCxn id="107" idx="5"/>
              </p:cNvCxnSpPr>
              <p:nvPr/>
            </p:nvCxnSpPr>
            <p:spPr>
              <a:xfrm flipH="1" flipV="1">
                <a:off x="3694716" y="5971255"/>
                <a:ext cx="228559" cy="46547"/>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7" name="Suora yhdysviiva 46">
                <a:extLst>
                  <a:ext uri="{FF2B5EF4-FFF2-40B4-BE49-F238E27FC236}">
                    <a16:creationId xmlns:a16="http://schemas.microsoft.com/office/drawing/2014/main" id="{49E3DFB3-AF8B-49C2-A622-51F0F6567F2F}"/>
                  </a:ext>
                </a:extLst>
              </p:cNvPr>
              <p:cNvCxnSpPr>
                <a:cxnSpLocks/>
                <a:stCxn id="94" idx="3"/>
              </p:cNvCxnSpPr>
              <p:nvPr/>
            </p:nvCxnSpPr>
            <p:spPr>
              <a:xfrm flipH="1" flipV="1">
                <a:off x="3625610" y="6080450"/>
                <a:ext cx="868649" cy="99412"/>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8" name="Suora yhdysviiva 47">
                <a:extLst>
                  <a:ext uri="{FF2B5EF4-FFF2-40B4-BE49-F238E27FC236}">
                    <a16:creationId xmlns:a16="http://schemas.microsoft.com/office/drawing/2014/main" id="{B504776E-9F06-4D79-BAE9-73156E72A993}"/>
                  </a:ext>
                </a:extLst>
              </p:cNvPr>
              <p:cNvCxnSpPr>
                <a:cxnSpLocks/>
                <a:stCxn id="61" idx="4"/>
                <a:endCxn id="96" idx="0"/>
              </p:cNvCxnSpPr>
              <p:nvPr/>
            </p:nvCxnSpPr>
            <p:spPr>
              <a:xfrm flipV="1">
                <a:off x="4346071" y="5801911"/>
                <a:ext cx="405854" cy="78914"/>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9" name="Suora yhdysviiva 48">
                <a:extLst>
                  <a:ext uri="{FF2B5EF4-FFF2-40B4-BE49-F238E27FC236}">
                    <a16:creationId xmlns:a16="http://schemas.microsoft.com/office/drawing/2014/main" id="{AF40674C-1EC4-41CF-AFB7-B467C32079B7}"/>
                  </a:ext>
                </a:extLst>
              </p:cNvPr>
              <p:cNvCxnSpPr>
                <a:cxnSpLocks/>
                <a:stCxn id="95" idx="2"/>
                <a:endCxn id="104" idx="4"/>
              </p:cNvCxnSpPr>
              <p:nvPr/>
            </p:nvCxnSpPr>
            <p:spPr>
              <a:xfrm flipH="1" flipV="1">
                <a:off x="3066599" y="5968901"/>
                <a:ext cx="1599287" cy="373244"/>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0" name="Suora yhdysviiva 49">
                <a:extLst>
                  <a:ext uri="{FF2B5EF4-FFF2-40B4-BE49-F238E27FC236}">
                    <a16:creationId xmlns:a16="http://schemas.microsoft.com/office/drawing/2014/main" id="{FC88A381-D7ED-42E4-88AA-022BDD94EA6F}"/>
                  </a:ext>
                </a:extLst>
              </p:cNvPr>
              <p:cNvCxnSpPr>
                <a:cxnSpLocks/>
                <a:stCxn id="59" idx="2"/>
              </p:cNvCxnSpPr>
              <p:nvPr/>
            </p:nvCxnSpPr>
            <p:spPr>
              <a:xfrm>
                <a:off x="4042870" y="5707769"/>
                <a:ext cx="416294" cy="493799"/>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1" name="Suora yhdysviiva 50">
                <a:extLst>
                  <a:ext uri="{FF2B5EF4-FFF2-40B4-BE49-F238E27FC236}">
                    <a16:creationId xmlns:a16="http://schemas.microsoft.com/office/drawing/2014/main" id="{A42E29B6-86D2-47AD-9E03-A57262DF5A18}"/>
                  </a:ext>
                </a:extLst>
              </p:cNvPr>
              <p:cNvCxnSpPr>
                <a:cxnSpLocks/>
                <a:stCxn id="60" idx="4"/>
                <a:endCxn id="105" idx="4"/>
              </p:cNvCxnSpPr>
              <p:nvPr/>
            </p:nvCxnSpPr>
            <p:spPr>
              <a:xfrm flipH="1">
                <a:off x="3327627" y="6017802"/>
                <a:ext cx="673729" cy="290312"/>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2" name="Suora yhdysviiva 51">
                <a:extLst>
                  <a:ext uri="{FF2B5EF4-FFF2-40B4-BE49-F238E27FC236}">
                    <a16:creationId xmlns:a16="http://schemas.microsoft.com/office/drawing/2014/main" id="{95578E39-439D-4BDC-BDB2-2676A40EFE9E}"/>
                  </a:ext>
                </a:extLst>
              </p:cNvPr>
              <p:cNvCxnSpPr>
                <a:cxnSpLocks/>
                <a:stCxn id="58" idx="0"/>
                <a:endCxn id="106" idx="0"/>
              </p:cNvCxnSpPr>
              <p:nvPr/>
            </p:nvCxnSpPr>
            <p:spPr>
              <a:xfrm flipH="1">
                <a:off x="3397598" y="5631340"/>
                <a:ext cx="359402" cy="136516"/>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53" name="Ryhmä 52">
                <a:extLst>
                  <a:ext uri="{FF2B5EF4-FFF2-40B4-BE49-F238E27FC236}">
                    <a16:creationId xmlns:a16="http://schemas.microsoft.com/office/drawing/2014/main" id="{6DFC8388-E334-4936-A7AB-033DBDD7C215}"/>
                  </a:ext>
                </a:extLst>
              </p:cNvPr>
              <p:cNvGrpSpPr/>
              <p:nvPr/>
            </p:nvGrpSpPr>
            <p:grpSpPr>
              <a:xfrm>
                <a:off x="2954788" y="4133254"/>
                <a:ext cx="2162408" cy="2208900"/>
                <a:chOff x="2942289" y="3964493"/>
                <a:chExt cx="2162408" cy="2208900"/>
              </a:xfrm>
              <a:grpFill/>
            </p:grpSpPr>
            <p:grpSp>
              <p:nvGrpSpPr>
                <p:cNvPr id="56" name="Ryhmä 55">
                  <a:extLst>
                    <a:ext uri="{FF2B5EF4-FFF2-40B4-BE49-F238E27FC236}">
                      <a16:creationId xmlns:a16="http://schemas.microsoft.com/office/drawing/2014/main" id="{755FA89E-CBE8-4341-9965-9EE481C83007}"/>
                    </a:ext>
                  </a:extLst>
                </p:cNvPr>
                <p:cNvGrpSpPr/>
                <p:nvPr/>
              </p:nvGrpSpPr>
              <p:grpSpPr>
                <a:xfrm>
                  <a:off x="2942289" y="5599095"/>
                  <a:ext cx="739935" cy="540258"/>
                  <a:chOff x="2857244" y="5390813"/>
                  <a:chExt cx="1223839" cy="739583"/>
                </a:xfrm>
                <a:grpFill/>
              </p:grpSpPr>
              <p:sp>
                <p:nvSpPr>
                  <p:cNvPr id="104" name="Säännöllinen viisikulmio 105">
                    <a:extLst>
                      <a:ext uri="{FF2B5EF4-FFF2-40B4-BE49-F238E27FC236}">
                        <a16:creationId xmlns:a16="http://schemas.microsoft.com/office/drawing/2014/main" id="{98DA5806-B24D-40B8-9F76-F562E5982ED0}"/>
                      </a:ext>
                    </a:extLst>
                  </p:cNvPr>
                  <p:cNvSpPr/>
                  <p:nvPr/>
                </p:nvSpPr>
                <p:spPr>
                  <a:xfrm>
                    <a:off x="2857244" y="5437432"/>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105" name="Säännöllinen viisikulmio 106">
                    <a:extLst>
                      <a:ext uri="{FF2B5EF4-FFF2-40B4-BE49-F238E27FC236}">
                        <a16:creationId xmlns:a16="http://schemas.microsoft.com/office/drawing/2014/main" id="{4C8B3AD1-A9B6-495D-9DE0-18BFCBEE8F31}"/>
                      </a:ext>
                    </a:extLst>
                  </p:cNvPr>
                  <p:cNvSpPr/>
                  <p:nvPr/>
                </p:nvSpPr>
                <p:spPr>
                  <a:xfrm>
                    <a:off x="3288981" y="5901796"/>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106" name="Säännöllinen viisikulmio 107">
                    <a:extLst>
                      <a:ext uri="{FF2B5EF4-FFF2-40B4-BE49-F238E27FC236}">
                        <a16:creationId xmlns:a16="http://schemas.microsoft.com/office/drawing/2014/main" id="{01101CC3-CE2C-4FFD-B6EE-D9E7D925FAA8}"/>
                      </a:ext>
                    </a:extLst>
                  </p:cNvPr>
                  <p:cNvSpPr/>
                  <p:nvPr/>
                </p:nvSpPr>
                <p:spPr>
                  <a:xfrm>
                    <a:off x="3475354" y="5390813"/>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107" name="Säännöllinen viisikulmio 108">
                    <a:extLst>
                      <a:ext uri="{FF2B5EF4-FFF2-40B4-BE49-F238E27FC236}">
                        <a16:creationId xmlns:a16="http://schemas.microsoft.com/office/drawing/2014/main" id="{5F598314-C1CD-4E91-ABEE-635C63B11A06}"/>
                      </a:ext>
                    </a:extLst>
                  </p:cNvPr>
                  <p:cNvSpPr/>
                  <p:nvPr/>
                </p:nvSpPr>
                <p:spPr>
                  <a:xfrm>
                    <a:off x="3852483" y="5581938"/>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cxnSp>
                <p:nvCxnSpPr>
                  <p:cNvPr id="108" name="Suora yhdysviiva 107">
                    <a:extLst>
                      <a:ext uri="{FF2B5EF4-FFF2-40B4-BE49-F238E27FC236}">
                        <a16:creationId xmlns:a16="http://schemas.microsoft.com/office/drawing/2014/main" id="{A38483B5-36CE-43B5-9408-FFB83A8DBDB0}"/>
                      </a:ext>
                    </a:extLst>
                  </p:cNvPr>
                  <p:cNvCxnSpPr>
                    <a:cxnSpLocks/>
                    <a:stCxn id="104" idx="4"/>
                    <a:endCxn id="105" idx="1"/>
                  </p:cNvCxnSpPr>
                  <p:nvPr/>
                </p:nvCxnSpPr>
                <p:spPr>
                  <a:xfrm>
                    <a:off x="3042185" y="5666031"/>
                    <a:ext cx="246796" cy="323082"/>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9" name="Suora yhdysviiva 108">
                    <a:extLst>
                      <a:ext uri="{FF2B5EF4-FFF2-40B4-BE49-F238E27FC236}">
                        <a16:creationId xmlns:a16="http://schemas.microsoft.com/office/drawing/2014/main" id="{0BE00931-B0FB-4258-907D-1D72233887D9}"/>
                      </a:ext>
                    </a:extLst>
                  </p:cNvPr>
                  <p:cNvCxnSpPr>
                    <a:cxnSpLocks/>
                    <a:stCxn id="104" idx="5"/>
                    <a:endCxn id="107" idx="2"/>
                  </p:cNvCxnSpPr>
                  <p:nvPr/>
                </p:nvCxnSpPr>
                <p:spPr>
                  <a:xfrm>
                    <a:off x="3085844" y="5524749"/>
                    <a:ext cx="810298" cy="285788"/>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10" name="Suora yhdysviiva 109">
                    <a:extLst>
                      <a:ext uri="{FF2B5EF4-FFF2-40B4-BE49-F238E27FC236}">
                        <a16:creationId xmlns:a16="http://schemas.microsoft.com/office/drawing/2014/main" id="{027FA007-0083-46C5-A83F-2603DACA1CE1}"/>
                      </a:ext>
                    </a:extLst>
                  </p:cNvPr>
                  <p:cNvCxnSpPr>
                    <a:cxnSpLocks/>
                    <a:stCxn id="106" idx="4"/>
                    <a:endCxn id="107" idx="1"/>
                  </p:cNvCxnSpPr>
                  <p:nvPr/>
                </p:nvCxnSpPr>
                <p:spPr>
                  <a:xfrm>
                    <a:off x="3660295" y="5619412"/>
                    <a:ext cx="192188" cy="49843"/>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11" name="Suora yhdysviiva 110">
                    <a:extLst>
                      <a:ext uri="{FF2B5EF4-FFF2-40B4-BE49-F238E27FC236}">
                        <a16:creationId xmlns:a16="http://schemas.microsoft.com/office/drawing/2014/main" id="{08C65896-98AD-4E54-8F90-A562061ABF5C}"/>
                      </a:ext>
                    </a:extLst>
                  </p:cNvPr>
                  <p:cNvCxnSpPr>
                    <a:cxnSpLocks/>
                    <a:stCxn id="106" idx="1"/>
                    <a:endCxn id="104" idx="5"/>
                  </p:cNvCxnSpPr>
                  <p:nvPr/>
                </p:nvCxnSpPr>
                <p:spPr>
                  <a:xfrm flipH="1">
                    <a:off x="3085844" y="5478130"/>
                    <a:ext cx="389510" cy="46619"/>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12" name="Suora yhdysviiva 111">
                    <a:extLst>
                      <a:ext uri="{FF2B5EF4-FFF2-40B4-BE49-F238E27FC236}">
                        <a16:creationId xmlns:a16="http://schemas.microsoft.com/office/drawing/2014/main" id="{1C1A2045-950B-4673-90C7-A4FD7E917117}"/>
                      </a:ext>
                    </a:extLst>
                  </p:cNvPr>
                  <p:cNvCxnSpPr>
                    <a:cxnSpLocks/>
                    <a:stCxn id="107" idx="2"/>
                    <a:endCxn id="105" idx="5"/>
                  </p:cNvCxnSpPr>
                  <p:nvPr/>
                </p:nvCxnSpPr>
                <p:spPr>
                  <a:xfrm flipH="1">
                    <a:off x="3517581" y="5810537"/>
                    <a:ext cx="378561" cy="178576"/>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13" name="Suora yhdysviiva 112">
                    <a:extLst>
                      <a:ext uri="{FF2B5EF4-FFF2-40B4-BE49-F238E27FC236}">
                        <a16:creationId xmlns:a16="http://schemas.microsoft.com/office/drawing/2014/main" id="{3C3AC8C1-DA7F-4E62-8222-CC50CFB5DD4B}"/>
                      </a:ext>
                    </a:extLst>
                  </p:cNvPr>
                  <p:cNvCxnSpPr>
                    <a:cxnSpLocks/>
                    <a:stCxn id="105" idx="0"/>
                  </p:cNvCxnSpPr>
                  <p:nvPr/>
                </p:nvCxnSpPr>
                <p:spPr>
                  <a:xfrm flipV="1">
                    <a:off x="3403281" y="5619411"/>
                    <a:ext cx="114300" cy="282385"/>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grpSp>
            <p:grpSp>
              <p:nvGrpSpPr>
                <p:cNvPr id="57" name="Ryhmä 56">
                  <a:extLst>
                    <a:ext uri="{FF2B5EF4-FFF2-40B4-BE49-F238E27FC236}">
                      <a16:creationId xmlns:a16="http://schemas.microsoft.com/office/drawing/2014/main" id="{6FEF0C57-5D5E-43A9-A073-0B5209D8A2B6}"/>
                    </a:ext>
                  </a:extLst>
                </p:cNvPr>
                <p:cNvGrpSpPr/>
                <p:nvPr/>
              </p:nvGrpSpPr>
              <p:grpSpPr>
                <a:xfrm>
                  <a:off x="4410865" y="5633158"/>
                  <a:ext cx="693832" cy="540235"/>
                  <a:chOff x="4396229" y="5388058"/>
                  <a:chExt cx="1118619" cy="684296"/>
                </a:xfrm>
                <a:grpFill/>
              </p:grpSpPr>
              <p:sp>
                <p:nvSpPr>
                  <p:cNvPr id="94" name="Säännöllinen viisikulmio 115">
                    <a:extLst>
                      <a:ext uri="{FF2B5EF4-FFF2-40B4-BE49-F238E27FC236}">
                        <a16:creationId xmlns:a16="http://schemas.microsoft.com/office/drawing/2014/main" id="{74D7D0E5-9166-4772-ADD7-E70B9E411285}"/>
                      </a:ext>
                    </a:extLst>
                  </p:cNvPr>
                  <p:cNvSpPr/>
                  <p:nvPr/>
                </p:nvSpPr>
                <p:spPr>
                  <a:xfrm>
                    <a:off x="4396229" y="5638195"/>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95" name="Säännöllinen viisikulmio 116">
                    <a:extLst>
                      <a:ext uri="{FF2B5EF4-FFF2-40B4-BE49-F238E27FC236}">
                        <a16:creationId xmlns:a16="http://schemas.microsoft.com/office/drawing/2014/main" id="{BCA092EE-DBAE-4686-8249-EB4B3C2B6BD1}"/>
                      </a:ext>
                    </a:extLst>
                  </p:cNvPr>
                  <p:cNvSpPr/>
                  <p:nvPr/>
                </p:nvSpPr>
                <p:spPr>
                  <a:xfrm>
                    <a:off x="4743573" y="5843754"/>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96" name="Säännöllinen viisikulmio 117">
                    <a:extLst>
                      <a:ext uri="{FF2B5EF4-FFF2-40B4-BE49-F238E27FC236}">
                        <a16:creationId xmlns:a16="http://schemas.microsoft.com/office/drawing/2014/main" id="{E60DFCD4-68E9-444E-A43F-C444FDA5AEA4}"/>
                      </a:ext>
                    </a:extLst>
                  </p:cNvPr>
                  <p:cNvSpPr/>
                  <p:nvPr/>
                </p:nvSpPr>
                <p:spPr>
                  <a:xfrm>
                    <a:off x="4811647" y="5388058"/>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97" name="Säännöllinen viisikulmio 118">
                    <a:extLst>
                      <a:ext uri="{FF2B5EF4-FFF2-40B4-BE49-F238E27FC236}">
                        <a16:creationId xmlns:a16="http://schemas.microsoft.com/office/drawing/2014/main" id="{AFD246F7-473A-497C-88C3-3796329B91F6}"/>
                      </a:ext>
                    </a:extLst>
                  </p:cNvPr>
                  <p:cNvSpPr/>
                  <p:nvPr/>
                </p:nvSpPr>
                <p:spPr>
                  <a:xfrm>
                    <a:off x="5286248" y="5670332"/>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cxnSp>
                <p:nvCxnSpPr>
                  <p:cNvPr id="98" name="Suora yhdysviiva 97">
                    <a:extLst>
                      <a:ext uri="{FF2B5EF4-FFF2-40B4-BE49-F238E27FC236}">
                        <a16:creationId xmlns:a16="http://schemas.microsoft.com/office/drawing/2014/main" id="{62270E1A-A747-4502-83E2-D3ECBED10E2D}"/>
                      </a:ext>
                    </a:extLst>
                  </p:cNvPr>
                  <p:cNvCxnSpPr>
                    <a:cxnSpLocks/>
                    <a:stCxn id="94" idx="4"/>
                    <a:endCxn id="95" idx="1"/>
                  </p:cNvCxnSpPr>
                  <p:nvPr/>
                </p:nvCxnSpPr>
                <p:spPr>
                  <a:xfrm>
                    <a:off x="4581170" y="5866794"/>
                    <a:ext cx="162403" cy="64277"/>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99" name="Suora yhdysviiva 98">
                    <a:extLst>
                      <a:ext uri="{FF2B5EF4-FFF2-40B4-BE49-F238E27FC236}">
                        <a16:creationId xmlns:a16="http://schemas.microsoft.com/office/drawing/2014/main" id="{A570A643-8213-4EDD-A2BD-7B371C88B561}"/>
                      </a:ext>
                    </a:extLst>
                  </p:cNvPr>
                  <p:cNvCxnSpPr>
                    <a:cxnSpLocks/>
                    <a:stCxn id="94" idx="5"/>
                    <a:endCxn id="97" idx="2"/>
                  </p:cNvCxnSpPr>
                  <p:nvPr/>
                </p:nvCxnSpPr>
                <p:spPr>
                  <a:xfrm>
                    <a:off x="4624829" y="5725512"/>
                    <a:ext cx="705078" cy="173419"/>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0" name="Suora yhdysviiva 99">
                    <a:extLst>
                      <a:ext uri="{FF2B5EF4-FFF2-40B4-BE49-F238E27FC236}">
                        <a16:creationId xmlns:a16="http://schemas.microsoft.com/office/drawing/2014/main" id="{3F8FE160-461A-49EA-A2CE-475216047DF2}"/>
                      </a:ext>
                    </a:extLst>
                  </p:cNvPr>
                  <p:cNvCxnSpPr>
                    <a:cxnSpLocks/>
                    <a:endCxn id="97" idx="1"/>
                  </p:cNvCxnSpPr>
                  <p:nvPr/>
                </p:nvCxnSpPr>
                <p:spPr>
                  <a:xfrm>
                    <a:off x="5037569" y="5493020"/>
                    <a:ext cx="248679" cy="264629"/>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1" name="Suora yhdysviiva 100">
                    <a:extLst>
                      <a:ext uri="{FF2B5EF4-FFF2-40B4-BE49-F238E27FC236}">
                        <a16:creationId xmlns:a16="http://schemas.microsoft.com/office/drawing/2014/main" id="{90E45DAC-335C-41C2-A12E-B42EA8DADCCF}"/>
                      </a:ext>
                    </a:extLst>
                  </p:cNvPr>
                  <p:cNvCxnSpPr>
                    <a:cxnSpLocks/>
                    <a:stCxn id="96" idx="1"/>
                    <a:endCxn id="94" idx="0"/>
                  </p:cNvCxnSpPr>
                  <p:nvPr/>
                </p:nvCxnSpPr>
                <p:spPr>
                  <a:xfrm flipH="1">
                    <a:off x="4510529" y="5475375"/>
                    <a:ext cx="301118" cy="162820"/>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2" name="Suora yhdysviiva 101">
                    <a:extLst>
                      <a:ext uri="{FF2B5EF4-FFF2-40B4-BE49-F238E27FC236}">
                        <a16:creationId xmlns:a16="http://schemas.microsoft.com/office/drawing/2014/main" id="{969ACE11-B95E-4A56-85AA-861439782A2A}"/>
                      </a:ext>
                    </a:extLst>
                  </p:cNvPr>
                  <p:cNvCxnSpPr>
                    <a:cxnSpLocks/>
                    <a:stCxn id="97" idx="2"/>
                    <a:endCxn id="95" idx="5"/>
                  </p:cNvCxnSpPr>
                  <p:nvPr/>
                </p:nvCxnSpPr>
                <p:spPr>
                  <a:xfrm flipH="1">
                    <a:off x="4972173" y="5898931"/>
                    <a:ext cx="357734" cy="32140"/>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3" name="Suora yhdysviiva 102">
                    <a:extLst>
                      <a:ext uri="{FF2B5EF4-FFF2-40B4-BE49-F238E27FC236}">
                        <a16:creationId xmlns:a16="http://schemas.microsoft.com/office/drawing/2014/main" id="{8FEE86F2-5793-4271-8DE6-C6B593DB7D65}"/>
                      </a:ext>
                    </a:extLst>
                  </p:cNvPr>
                  <p:cNvCxnSpPr>
                    <a:cxnSpLocks/>
                    <a:stCxn id="95" idx="0"/>
                    <a:endCxn id="96" idx="2"/>
                  </p:cNvCxnSpPr>
                  <p:nvPr/>
                </p:nvCxnSpPr>
                <p:spPr>
                  <a:xfrm flipH="1" flipV="1">
                    <a:off x="4855306" y="5616657"/>
                    <a:ext cx="2567" cy="227097"/>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grpSp>
            <p:sp>
              <p:nvSpPr>
                <p:cNvPr id="58" name="Säännöllinen viisikulmio 138">
                  <a:extLst>
                    <a:ext uri="{FF2B5EF4-FFF2-40B4-BE49-F238E27FC236}">
                      <a16:creationId xmlns:a16="http://schemas.microsoft.com/office/drawing/2014/main" id="{83A24446-E18C-43FC-AAFC-1A0EB2C0E38F}"/>
                    </a:ext>
                  </a:extLst>
                </p:cNvPr>
                <p:cNvSpPr/>
                <p:nvPr/>
              </p:nvSpPr>
              <p:spPr>
                <a:xfrm>
                  <a:off x="3681331" y="5462579"/>
                  <a:ext cx="126339" cy="152858"/>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59" name="Säännöllinen viisikulmio 139">
                  <a:extLst>
                    <a:ext uri="{FF2B5EF4-FFF2-40B4-BE49-F238E27FC236}">
                      <a16:creationId xmlns:a16="http://schemas.microsoft.com/office/drawing/2014/main" id="{731850D8-FE6F-41F9-AD83-192FCF03BC3E}"/>
                    </a:ext>
                  </a:extLst>
                </p:cNvPr>
                <p:cNvSpPr/>
                <p:nvPr/>
              </p:nvSpPr>
              <p:spPr>
                <a:xfrm>
                  <a:off x="4006242" y="5386150"/>
                  <a:ext cx="126339" cy="152858"/>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60" name="Säännöllinen viisikulmio 140">
                  <a:extLst>
                    <a:ext uri="{FF2B5EF4-FFF2-40B4-BE49-F238E27FC236}">
                      <a16:creationId xmlns:a16="http://schemas.microsoft.com/office/drawing/2014/main" id="{3650B3FF-20C0-48FD-A949-C1261B4F1468}"/>
                    </a:ext>
                  </a:extLst>
                </p:cNvPr>
                <p:cNvSpPr/>
                <p:nvPr/>
              </p:nvSpPr>
              <p:spPr>
                <a:xfrm>
                  <a:off x="3886647" y="5696183"/>
                  <a:ext cx="126339" cy="152858"/>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61" name="Säännöllinen viisikulmio 141">
                  <a:extLst>
                    <a:ext uri="{FF2B5EF4-FFF2-40B4-BE49-F238E27FC236}">
                      <a16:creationId xmlns:a16="http://schemas.microsoft.com/office/drawing/2014/main" id="{F6F6863A-F8BC-4B44-B640-0EA2A87BA0D3}"/>
                    </a:ext>
                  </a:extLst>
                </p:cNvPr>
                <p:cNvSpPr/>
                <p:nvPr/>
              </p:nvSpPr>
              <p:spPr>
                <a:xfrm>
                  <a:off x="4231362" y="5559206"/>
                  <a:ext cx="126339" cy="152858"/>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cxnSp>
              <p:nvCxnSpPr>
                <p:cNvPr id="62" name="Suora yhdysviiva 61">
                  <a:extLst>
                    <a:ext uri="{FF2B5EF4-FFF2-40B4-BE49-F238E27FC236}">
                      <a16:creationId xmlns:a16="http://schemas.microsoft.com/office/drawing/2014/main" id="{B15623BA-8201-4A74-AEE4-9995133B4D58}"/>
                    </a:ext>
                  </a:extLst>
                </p:cNvPr>
                <p:cNvCxnSpPr>
                  <a:cxnSpLocks/>
                  <a:stCxn id="58" idx="0"/>
                  <a:endCxn id="59" idx="1"/>
                </p:cNvCxnSpPr>
                <p:nvPr/>
              </p:nvCxnSpPr>
              <p:spPr>
                <a:xfrm flipV="1">
                  <a:off x="3744501" y="5444536"/>
                  <a:ext cx="261741" cy="18043"/>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63" name="Suora yhdysviiva 62">
                  <a:extLst>
                    <a:ext uri="{FF2B5EF4-FFF2-40B4-BE49-F238E27FC236}">
                      <a16:creationId xmlns:a16="http://schemas.microsoft.com/office/drawing/2014/main" id="{3D1A5E6B-2130-44A3-92B9-A77856D9833A}"/>
                    </a:ext>
                  </a:extLst>
                </p:cNvPr>
                <p:cNvCxnSpPr>
                  <a:cxnSpLocks/>
                  <a:stCxn id="58" idx="5"/>
                  <a:endCxn id="61" idx="2"/>
                </p:cNvCxnSpPr>
                <p:nvPr/>
              </p:nvCxnSpPr>
              <p:spPr>
                <a:xfrm>
                  <a:off x="3807670" y="5520966"/>
                  <a:ext cx="447821" cy="191098"/>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64" name="Suora yhdysviiva 63">
                  <a:extLst>
                    <a:ext uri="{FF2B5EF4-FFF2-40B4-BE49-F238E27FC236}">
                      <a16:creationId xmlns:a16="http://schemas.microsoft.com/office/drawing/2014/main" id="{C98709D9-1506-4E58-9F0B-127EA193DC00}"/>
                    </a:ext>
                  </a:extLst>
                </p:cNvPr>
                <p:cNvCxnSpPr>
                  <a:cxnSpLocks/>
                  <a:stCxn id="60" idx="4"/>
                  <a:endCxn id="61" idx="2"/>
                </p:cNvCxnSpPr>
                <p:nvPr/>
              </p:nvCxnSpPr>
              <p:spPr>
                <a:xfrm flipV="1">
                  <a:off x="3988857" y="5712064"/>
                  <a:ext cx="266634" cy="136977"/>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65" name="Suora yhdysviiva 64">
                  <a:extLst>
                    <a:ext uri="{FF2B5EF4-FFF2-40B4-BE49-F238E27FC236}">
                      <a16:creationId xmlns:a16="http://schemas.microsoft.com/office/drawing/2014/main" id="{AD4352ED-A2BE-4CDD-A296-C1B5FF3C25D0}"/>
                    </a:ext>
                  </a:extLst>
                </p:cNvPr>
                <p:cNvCxnSpPr>
                  <a:cxnSpLocks/>
                  <a:stCxn id="60" idx="1"/>
                  <a:endCxn id="58" idx="4"/>
                </p:cNvCxnSpPr>
                <p:nvPr/>
              </p:nvCxnSpPr>
              <p:spPr>
                <a:xfrm flipH="1" flipV="1">
                  <a:off x="3783541" y="5615437"/>
                  <a:ext cx="103106" cy="139132"/>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66" name="Suora yhdysviiva 65">
                  <a:extLst>
                    <a:ext uri="{FF2B5EF4-FFF2-40B4-BE49-F238E27FC236}">
                      <a16:creationId xmlns:a16="http://schemas.microsoft.com/office/drawing/2014/main" id="{3A23079C-5543-46A0-B55B-7BFD8A1503D1}"/>
                    </a:ext>
                  </a:extLst>
                </p:cNvPr>
                <p:cNvCxnSpPr>
                  <a:cxnSpLocks/>
                  <a:stCxn id="61" idx="0"/>
                  <a:endCxn id="59" idx="5"/>
                </p:cNvCxnSpPr>
                <p:nvPr/>
              </p:nvCxnSpPr>
              <p:spPr>
                <a:xfrm flipH="1" flipV="1">
                  <a:off x="4132581" y="5444536"/>
                  <a:ext cx="161951" cy="114670"/>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67" name="Suora yhdysviiva 66">
                  <a:extLst>
                    <a:ext uri="{FF2B5EF4-FFF2-40B4-BE49-F238E27FC236}">
                      <a16:creationId xmlns:a16="http://schemas.microsoft.com/office/drawing/2014/main" id="{8D838012-857A-4D14-A731-40140BA6BCB7}"/>
                    </a:ext>
                  </a:extLst>
                </p:cNvPr>
                <p:cNvCxnSpPr>
                  <a:cxnSpLocks/>
                  <a:stCxn id="59" idx="2"/>
                  <a:endCxn id="60" idx="0"/>
                </p:cNvCxnSpPr>
                <p:nvPr/>
              </p:nvCxnSpPr>
              <p:spPr>
                <a:xfrm flipH="1">
                  <a:off x="3949817" y="5539008"/>
                  <a:ext cx="80554" cy="157175"/>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68" name="Säännöllinen viisikulmio 176">
                  <a:extLst>
                    <a:ext uri="{FF2B5EF4-FFF2-40B4-BE49-F238E27FC236}">
                      <a16:creationId xmlns:a16="http://schemas.microsoft.com/office/drawing/2014/main" id="{E12F6A4A-C724-45DF-852E-53AE0BCD5279}"/>
                    </a:ext>
                  </a:extLst>
                </p:cNvPr>
                <p:cNvSpPr/>
                <p:nvPr/>
              </p:nvSpPr>
              <p:spPr>
                <a:xfrm>
                  <a:off x="3368266" y="4695113"/>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69" name="Säännöllinen viisikulmio 178">
                  <a:extLst>
                    <a:ext uri="{FF2B5EF4-FFF2-40B4-BE49-F238E27FC236}">
                      <a16:creationId xmlns:a16="http://schemas.microsoft.com/office/drawing/2014/main" id="{2DBC4DA8-1D0F-410A-B0A5-630C8B3DDE17}"/>
                    </a:ext>
                  </a:extLst>
                </p:cNvPr>
                <p:cNvSpPr/>
                <p:nvPr/>
              </p:nvSpPr>
              <p:spPr>
                <a:xfrm>
                  <a:off x="3916046" y="4960321"/>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70" name="Säännöllinen viisikulmio 179">
                  <a:extLst>
                    <a:ext uri="{FF2B5EF4-FFF2-40B4-BE49-F238E27FC236}">
                      <a16:creationId xmlns:a16="http://schemas.microsoft.com/office/drawing/2014/main" id="{106CD884-3240-486B-8938-C69DA8E3CCC2}"/>
                    </a:ext>
                  </a:extLst>
                </p:cNvPr>
                <p:cNvSpPr/>
                <p:nvPr/>
              </p:nvSpPr>
              <p:spPr>
                <a:xfrm>
                  <a:off x="4439930" y="4510943"/>
                  <a:ext cx="228600" cy="22860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cxnSp>
              <p:nvCxnSpPr>
                <p:cNvPr id="71" name="Suora yhdysviiva 70">
                  <a:extLst>
                    <a:ext uri="{FF2B5EF4-FFF2-40B4-BE49-F238E27FC236}">
                      <a16:creationId xmlns:a16="http://schemas.microsoft.com/office/drawing/2014/main" id="{4F631499-FC58-4C03-8E51-52A43F780662}"/>
                    </a:ext>
                  </a:extLst>
                </p:cNvPr>
                <p:cNvCxnSpPr>
                  <a:cxnSpLocks/>
                  <a:stCxn id="68" idx="5"/>
                  <a:endCxn id="70" idx="1"/>
                </p:cNvCxnSpPr>
                <p:nvPr/>
              </p:nvCxnSpPr>
              <p:spPr>
                <a:xfrm flipV="1">
                  <a:off x="3596866" y="4598260"/>
                  <a:ext cx="843064" cy="184170"/>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72" name="Suora yhdysviiva 71">
                  <a:extLst>
                    <a:ext uri="{FF2B5EF4-FFF2-40B4-BE49-F238E27FC236}">
                      <a16:creationId xmlns:a16="http://schemas.microsoft.com/office/drawing/2014/main" id="{985C54B4-D773-47B2-B52D-543BA193605F}"/>
                    </a:ext>
                  </a:extLst>
                </p:cNvPr>
                <p:cNvCxnSpPr>
                  <a:cxnSpLocks/>
                  <a:stCxn id="69" idx="5"/>
                  <a:endCxn id="70" idx="2"/>
                </p:cNvCxnSpPr>
                <p:nvPr/>
              </p:nvCxnSpPr>
              <p:spPr>
                <a:xfrm flipV="1">
                  <a:off x="4144646" y="4739542"/>
                  <a:ext cx="338943" cy="308096"/>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73" name="Suora yhdysviiva 72">
                  <a:extLst>
                    <a:ext uri="{FF2B5EF4-FFF2-40B4-BE49-F238E27FC236}">
                      <a16:creationId xmlns:a16="http://schemas.microsoft.com/office/drawing/2014/main" id="{B354E581-151F-4F38-B7FE-DA40FE5DB061}"/>
                    </a:ext>
                  </a:extLst>
                </p:cNvPr>
                <p:cNvCxnSpPr>
                  <a:cxnSpLocks/>
                  <a:stCxn id="69" idx="1"/>
                  <a:endCxn id="68" idx="4"/>
                </p:cNvCxnSpPr>
                <p:nvPr/>
              </p:nvCxnSpPr>
              <p:spPr>
                <a:xfrm flipH="1" flipV="1">
                  <a:off x="3553207" y="4923712"/>
                  <a:ext cx="362839" cy="123926"/>
                </a:xfrm>
                <a:prstGeom prst="line">
                  <a:avLst/>
                </a:prstGeom>
                <a:grpFill/>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74" name="Säännöllinen viisikulmio 243">
                  <a:extLst>
                    <a:ext uri="{FF2B5EF4-FFF2-40B4-BE49-F238E27FC236}">
                      <a16:creationId xmlns:a16="http://schemas.microsoft.com/office/drawing/2014/main" id="{03C8C6EE-4022-4776-A152-387D6D060F4A}"/>
                    </a:ext>
                  </a:extLst>
                </p:cNvPr>
                <p:cNvSpPr/>
                <p:nvPr/>
              </p:nvSpPr>
              <p:spPr>
                <a:xfrm>
                  <a:off x="3889543" y="3964493"/>
                  <a:ext cx="297736" cy="307840"/>
                </a:xfrm>
                <a:prstGeom prst="pentagon">
                  <a:avLst/>
                </a:prstGeom>
                <a:grp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cxnSp>
              <p:nvCxnSpPr>
                <p:cNvPr id="75" name="Suora yhdysviiva 74">
                  <a:extLst>
                    <a:ext uri="{FF2B5EF4-FFF2-40B4-BE49-F238E27FC236}">
                      <a16:creationId xmlns:a16="http://schemas.microsoft.com/office/drawing/2014/main" id="{50E658B3-5AD5-43EA-8C9E-DA5AC8311CE2}"/>
                    </a:ext>
                  </a:extLst>
                </p:cNvPr>
                <p:cNvCxnSpPr>
                  <a:cxnSpLocks/>
                  <a:stCxn id="68" idx="1"/>
                  <a:endCxn id="104" idx="0"/>
                </p:cNvCxnSpPr>
                <p:nvPr/>
              </p:nvCxnSpPr>
              <p:spPr>
                <a:xfrm flipH="1">
                  <a:off x="3011390" y="4782430"/>
                  <a:ext cx="356876" cy="850720"/>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6" name="Suora yhdysviiva 75">
                  <a:extLst>
                    <a:ext uri="{FF2B5EF4-FFF2-40B4-BE49-F238E27FC236}">
                      <a16:creationId xmlns:a16="http://schemas.microsoft.com/office/drawing/2014/main" id="{43E12864-04EE-4998-B310-51B6A967D837}"/>
                    </a:ext>
                  </a:extLst>
                </p:cNvPr>
                <p:cNvCxnSpPr>
                  <a:cxnSpLocks/>
                  <a:stCxn id="68" idx="2"/>
                  <a:endCxn id="106" idx="0"/>
                </p:cNvCxnSpPr>
                <p:nvPr/>
              </p:nvCxnSpPr>
              <p:spPr>
                <a:xfrm flipH="1">
                  <a:off x="3385099" y="4923712"/>
                  <a:ext cx="26826" cy="675383"/>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7" name="Suora yhdysviiva 76">
                  <a:extLst>
                    <a:ext uri="{FF2B5EF4-FFF2-40B4-BE49-F238E27FC236}">
                      <a16:creationId xmlns:a16="http://schemas.microsoft.com/office/drawing/2014/main" id="{8F144434-F125-46DD-945A-21158EBA5F9F}"/>
                    </a:ext>
                  </a:extLst>
                </p:cNvPr>
                <p:cNvCxnSpPr>
                  <a:cxnSpLocks/>
                  <a:stCxn id="68" idx="4"/>
                  <a:endCxn id="107" idx="0"/>
                </p:cNvCxnSpPr>
                <p:nvPr/>
              </p:nvCxnSpPr>
              <p:spPr>
                <a:xfrm>
                  <a:off x="3553207" y="4923712"/>
                  <a:ext cx="59904" cy="814998"/>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8" name="Suora yhdysviiva 77">
                  <a:extLst>
                    <a:ext uri="{FF2B5EF4-FFF2-40B4-BE49-F238E27FC236}">
                      <a16:creationId xmlns:a16="http://schemas.microsoft.com/office/drawing/2014/main" id="{45B1BA50-2F1D-470D-A85E-E2BC415377D5}"/>
                    </a:ext>
                  </a:extLst>
                </p:cNvPr>
                <p:cNvCxnSpPr>
                  <a:cxnSpLocks/>
                  <a:stCxn id="68" idx="2"/>
                  <a:endCxn id="105" idx="1"/>
                </p:cNvCxnSpPr>
                <p:nvPr/>
              </p:nvCxnSpPr>
              <p:spPr>
                <a:xfrm flipH="1">
                  <a:off x="3203312" y="4923712"/>
                  <a:ext cx="208613" cy="1112435"/>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9" name="Suora yhdysviiva 78">
                  <a:extLst>
                    <a:ext uri="{FF2B5EF4-FFF2-40B4-BE49-F238E27FC236}">
                      <a16:creationId xmlns:a16="http://schemas.microsoft.com/office/drawing/2014/main" id="{9D958F94-F1BA-4D15-BBD6-81650FD30EDE}"/>
                    </a:ext>
                  </a:extLst>
                </p:cNvPr>
                <p:cNvCxnSpPr>
                  <a:cxnSpLocks/>
                  <a:stCxn id="59" idx="0"/>
                  <a:endCxn id="69" idx="4"/>
                </p:cNvCxnSpPr>
                <p:nvPr/>
              </p:nvCxnSpPr>
              <p:spPr>
                <a:xfrm flipV="1">
                  <a:off x="4069412" y="5188920"/>
                  <a:ext cx="31575" cy="197230"/>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0" name="Suora yhdysviiva 79">
                  <a:extLst>
                    <a:ext uri="{FF2B5EF4-FFF2-40B4-BE49-F238E27FC236}">
                      <a16:creationId xmlns:a16="http://schemas.microsoft.com/office/drawing/2014/main" id="{031FFFBC-2BE5-47B0-84D2-04408CE71E29}"/>
                    </a:ext>
                  </a:extLst>
                </p:cNvPr>
                <p:cNvCxnSpPr>
                  <a:cxnSpLocks/>
                  <a:stCxn id="69" idx="5"/>
                  <a:endCxn id="61" idx="0"/>
                </p:cNvCxnSpPr>
                <p:nvPr/>
              </p:nvCxnSpPr>
              <p:spPr>
                <a:xfrm>
                  <a:off x="4144646" y="5047638"/>
                  <a:ext cx="149886" cy="511568"/>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1" name="Suora yhdysviiva 80">
                  <a:extLst>
                    <a:ext uri="{FF2B5EF4-FFF2-40B4-BE49-F238E27FC236}">
                      <a16:creationId xmlns:a16="http://schemas.microsoft.com/office/drawing/2014/main" id="{3A6DBA80-1E50-432E-8D0A-7136E19BD2A0}"/>
                    </a:ext>
                  </a:extLst>
                </p:cNvPr>
                <p:cNvCxnSpPr>
                  <a:cxnSpLocks/>
                  <a:stCxn id="69" idx="1"/>
                  <a:endCxn id="58" idx="0"/>
                </p:cNvCxnSpPr>
                <p:nvPr/>
              </p:nvCxnSpPr>
              <p:spPr>
                <a:xfrm flipH="1">
                  <a:off x="3744501" y="5047638"/>
                  <a:ext cx="171545" cy="414941"/>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2" name="Suora yhdysviiva 81">
                  <a:extLst>
                    <a:ext uri="{FF2B5EF4-FFF2-40B4-BE49-F238E27FC236}">
                      <a16:creationId xmlns:a16="http://schemas.microsoft.com/office/drawing/2014/main" id="{7D80AE59-4F7F-4892-8770-18B0AF436758}"/>
                    </a:ext>
                  </a:extLst>
                </p:cNvPr>
                <p:cNvCxnSpPr>
                  <a:cxnSpLocks/>
                  <a:stCxn id="69" idx="2"/>
                  <a:endCxn id="60" idx="1"/>
                </p:cNvCxnSpPr>
                <p:nvPr/>
              </p:nvCxnSpPr>
              <p:spPr>
                <a:xfrm flipH="1">
                  <a:off x="3886647" y="5188920"/>
                  <a:ext cx="73058" cy="565649"/>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3" name="Suora yhdysviiva 82">
                  <a:extLst>
                    <a:ext uri="{FF2B5EF4-FFF2-40B4-BE49-F238E27FC236}">
                      <a16:creationId xmlns:a16="http://schemas.microsoft.com/office/drawing/2014/main" id="{0845B98E-0AB5-4A18-A9DE-A8CC4552A0D2}"/>
                    </a:ext>
                  </a:extLst>
                </p:cNvPr>
                <p:cNvCxnSpPr>
                  <a:cxnSpLocks/>
                  <a:stCxn id="95" idx="1"/>
                  <a:endCxn id="70" idx="4"/>
                </p:cNvCxnSpPr>
                <p:nvPr/>
              </p:nvCxnSpPr>
              <p:spPr>
                <a:xfrm flipH="1" flipV="1">
                  <a:off x="4624871" y="4739542"/>
                  <a:ext cx="1436" cy="1322303"/>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4" name="Suora yhdysviiva 83">
                  <a:extLst>
                    <a:ext uri="{FF2B5EF4-FFF2-40B4-BE49-F238E27FC236}">
                      <a16:creationId xmlns:a16="http://schemas.microsoft.com/office/drawing/2014/main" id="{86BA008D-A093-42C7-ADAC-9F2DB01B32B8}"/>
                    </a:ext>
                  </a:extLst>
                </p:cNvPr>
                <p:cNvCxnSpPr>
                  <a:cxnSpLocks/>
                  <a:stCxn id="96" idx="0"/>
                  <a:endCxn id="70" idx="5"/>
                </p:cNvCxnSpPr>
                <p:nvPr/>
              </p:nvCxnSpPr>
              <p:spPr>
                <a:xfrm flipH="1" flipV="1">
                  <a:off x="4668530" y="4598260"/>
                  <a:ext cx="70896" cy="1034890"/>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5" name="Suora yhdysviiva 84">
                  <a:extLst>
                    <a:ext uri="{FF2B5EF4-FFF2-40B4-BE49-F238E27FC236}">
                      <a16:creationId xmlns:a16="http://schemas.microsoft.com/office/drawing/2014/main" id="{D35A793F-575E-45DF-A3D4-38BEDED80C02}"/>
                    </a:ext>
                  </a:extLst>
                </p:cNvPr>
                <p:cNvCxnSpPr>
                  <a:cxnSpLocks/>
                  <a:stCxn id="97" idx="0"/>
                  <a:endCxn id="70" idx="5"/>
                </p:cNvCxnSpPr>
                <p:nvPr/>
              </p:nvCxnSpPr>
              <p:spPr>
                <a:xfrm flipH="1" flipV="1">
                  <a:off x="4668530" y="4598260"/>
                  <a:ext cx="365271" cy="1257738"/>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7" name="Suora yhdysviiva 86">
                  <a:extLst>
                    <a:ext uri="{FF2B5EF4-FFF2-40B4-BE49-F238E27FC236}">
                      <a16:creationId xmlns:a16="http://schemas.microsoft.com/office/drawing/2014/main" id="{7735A561-9B7B-418B-9748-16CCFC19AB70}"/>
                    </a:ext>
                  </a:extLst>
                </p:cNvPr>
                <p:cNvCxnSpPr>
                  <a:cxnSpLocks/>
                  <a:stCxn id="94" idx="1"/>
                  <a:endCxn id="70" idx="2"/>
                </p:cNvCxnSpPr>
                <p:nvPr/>
              </p:nvCxnSpPr>
              <p:spPr>
                <a:xfrm flipV="1">
                  <a:off x="4410864" y="4739542"/>
                  <a:ext cx="72725" cy="1160020"/>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9" name="Suora yhdysviiva 88">
                  <a:extLst>
                    <a:ext uri="{FF2B5EF4-FFF2-40B4-BE49-F238E27FC236}">
                      <a16:creationId xmlns:a16="http://schemas.microsoft.com/office/drawing/2014/main" id="{E631B1CC-DDF7-480A-9F88-F60278C3ACED}"/>
                    </a:ext>
                  </a:extLst>
                </p:cNvPr>
                <p:cNvCxnSpPr>
                  <a:cxnSpLocks/>
                  <a:stCxn id="68" idx="0"/>
                  <a:endCxn id="74" idx="2"/>
                </p:cNvCxnSpPr>
                <p:nvPr/>
              </p:nvCxnSpPr>
              <p:spPr>
                <a:xfrm flipV="1">
                  <a:off x="3482566" y="4272332"/>
                  <a:ext cx="463840" cy="422781"/>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90" name="Suora yhdysviiva 89">
                  <a:extLst>
                    <a:ext uri="{FF2B5EF4-FFF2-40B4-BE49-F238E27FC236}">
                      <a16:creationId xmlns:a16="http://schemas.microsoft.com/office/drawing/2014/main" id="{C4AFB94B-0BDC-4D18-BDA7-C1C4375422FD}"/>
                    </a:ext>
                  </a:extLst>
                </p:cNvPr>
                <p:cNvCxnSpPr>
                  <a:cxnSpLocks/>
                  <a:stCxn id="70" idx="0"/>
                  <a:endCxn id="74" idx="5"/>
                </p:cNvCxnSpPr>
                <p:nvPr/>
              </p:nvCxnSpPr>
              <p:spPr>
                <a:xfrm flipH="1" flipV="1">
                  <a:off x="4187279" y="4082077"/>
                  <a:ext cx="366951" cy="428866"/>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91" name="Suora yhdysviiva 90">
                  <a:extLst>
                    <a:ext uri="{FF2B5EF4-FFF2-40B4-BE49-F238E27FC236}">
                      <a16:creationId xmlns:a16="http://schemas.microsoft.com/office/drawing/2014/main" id="{FE78DF59-6543-4BD0-80D8-B0B6BCD01C87}"/>
                    </a:ext>
                  </a:extLst>
                </p:cNvPr>
                <p:cNvCxnSpPr>
                  <a:cxnSpLocks/>
                  <a:stCxn id="69" idx="0"/>
                  <a:endCxn id="74" idx="4"/>
                </p:cNvCxnSpPr>
                <p:nvPr/>
              </p:nvCxnSpPr>
              <p:spPr>
                <a:xfrm flipV="1">
                  <a:off x="4030346" y="4272332"/>
                  <a:ext cx="100070" cy="687989"/>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92" name="Suora yhdysviiva 91">
                  <a:extLst>
                    <a:ext uri="{FF2B5EF4-FFF2-40B4-BE49-F238E27FC236}">
                      <a16:creationId xmlns:a16="http://schemas.microsoft.com/office/drawing/2014/main" id="{17402AE5-EBC7-44AD-B6EF-95202C580B9A}"/>
                    </a:ext>
                  </a:extLst>
                </p:cNvPr>
                <p:cNvCxnSpPr>
                  <a:cxnSpLocks/>
                  <a:stCxn id="107" idx="0"/>
                  <a:endCxn id="74" idx="2"/>
                </p:cNvCxnSpPr>
                <p:nvPr/>
              </p:nvCxnSpPr>
              <p:spPr>
                <a:xfrm flipV="1">
                  <a:off x="3613111" y="4272332"/>
                  <a:ext cx="333295" cy="1466378"/>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93" name="Suora yhdysviiva 92">
                  <a:extLst>
                    <a:ext uri="{FF2B5EF4-FFF2-40B4-BE49-F238E27FC236}">
                      <a16:creationId xmlns:a16="http://schemas.microsoft.com/office/drawing/2014/main" id="{A0040E7D-0D38-4857-910D-A8DD8C9B748B}"/>
                    </a:ext>
                  </a:extLst>
                </p:cNvPr>
                <p:cNvCxnSpPr>
                  <a:cxnSpLocks/>
                  <a:stCxn id="61" idx="5"/>
                  <a:endCxn id="74" idx="4"/>
                </p:cNvCxnSpPr>
                <p:nvPr/>
              </p:nvCxnSpPr>
              <p:spPr>
                <a:xfrm flipH="1" flipV="1">
                  <a:off x="4130416" y="4272332"/>
                  <a:ext cx="227285" cy="1345260"/>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grpSp>
          <p:cxnSp>
            <p:nvCxnSpPr>
              <p:cNvPr id="54" name="Suora yhdysviiva 53">
                <a:extLst>
                  <a:ext uri="{FF2B5EF4-FFF2-40B4-BE49-F238E27FC236}">
                    <a16:creationId xmlns:a16="http://schemas.microsoft.com/office/drawing/2014/main" id="{85FB1B3D-522B-4BD9-ADBB-4490FA4E62C2}"/>
                  </a:ext>
                </a:extLst>
              </p:cNvPr>
              <p:cNvCxnSpPr>
                <a:cxnSpLocks/>
                <a:stCxn id="94" idx="1"/>
                <a:endCxn id="60" idx="4"/>
              </p:cNvCxnSpPr>
              <p:nvPr/>
            </p:nvCxnSpPr>
            <p:spPr>
              <a:xfrm flipH="1" flipV="1">
                <a:off x="4001356" y="6017802"/>
                <a:ext cx="422007" cy="50521"/>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5" name="Suora yhdysviiva 54">
                <a:extLst>
                  <a:ext uri="{FF2B5EF4-FFF2-40B4-BE49-F238E27FC236}">
                    <a16:creationId xmlns:a16="http://schemas.microsoft.com/office/drawing/2014/main" id="{33235AD2-F41D-462D-8B2C-8B1A1C28F1C2}"/>
                  </a:ext>
                </a:extLst>
              </p:cNvPr>
              <p:cNvCxnSpPr>
                <a:cxnSpLocks/>
                <a:stCxn id="95" idx="2"/>
                <a:endCxn id="60" idx="3"/>
              </p:cNvCxnSpPr>
              <p:nvPr/>
            </p:nvCxnSpPr>
            <p:spPr>
              <a:xfrm flipH="1" flipV="1">
                <a:off x="3962316" y="6017802"/>
                <a:ext cx="703570" cy="324343"/>
              </a:xfrm>
              <a:prstGeom prst="line">
                <a:avLst/>
              </a:prstGeom>
              <a:grpFill/>
              <a:ln>
                <a:solidFill>
                  <a:schemeClr val="accent6">
                    <a:lumMod val="10000"/>
                  </a:schemeClr>
                </a:solidFill>
                <a:prstDash val="lgDash"/>
              </a:ln>
            </p:spPr>
            <p:style>
              <a:lnRef idx="1">
                <a:schemeClr val="accent1"/>
              </a:lnRef>
              <a:fillRef idx="0">
                <a:schemeClr val="accent1"/>
              </a:fillRef>
              <a:effectRef idx="0">
                <a:schemeClr val="accent1"/>
              </a:effectRef>
              <a:fontRef idx="minor">
                <a:schemeClr val="tx1"/>
              </a:fontRef>
            </p:style>
          </p:cxnSp>
        </p:grpSp>
      </p:grpSp>
      <p:sp>
        <p:nvSpPr>
          <p:cNvPr id="3" name="Nuoli: Oikea 2">
            <a:extLst>
              <a:ext uri="{FF2B5EF4-FFF2-40B4-BE49-F238E27FC236}">
                <a16:creationId xmlns:a16="http://schemas.microsoft.com/office/drawing/2014/main" id="{9DC5EBDC-695E-4DC0-993A-9EC6F3BEA11F}"/>
              </a:ext>
            </a:extLst>
          </p:cNvPr>
          <p:cNvSpPr/>
          <p:nvPr/>
        </p:nvSpPr>
        <p:spPr>
          <a:xfrm>
            <a:off x="2616506" y="3829045"/>
            <a:ext cx="560082" cy="4493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Nuoli: Oikea 113">
            <a:extLst>
              <a:ext uri="{FF2B5EF4-FFF2-40B4-BE49-F238E27FC236}">
                <a16:creationId xmlns:a16="http://schemas.microsoft.com/office/drawing/2014/main" id="{F29519B3-BCE8-432D-9B8E-FF534CE485AF}"/>
              </a:ext>
            </a:extLst>
          </p:cNvPr>
          <p:cNvSpPr/>
          <p:nvPr/>
        </p:nvSpPr>
        <p:spPr>
          <a:xfrm>
            <a:off x="5756685" y="3829045"/>
            <a:ext cx="560082" cy="4493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Nuoli: Oikea 114">
            <a:extLst>
              <a:ext uri="{FF2B5EF4-FFF2-40B4-BE49-F238E27FC236}">
                <a16:creationId xmlns:a16="http://schemas.microsoft.com/office/drawing/2014/main" id="{E1D8D272-B23F-4774-BFD9-BEAE922BAFDE}"/>
              </a:ext>
            </a:extLst>
          </p:cNvPr>
          <p:cNvSpPr/>
          <p:nvPr/>
        </p:nvSpPr>
        <p:spPr>
          <a:xfrm>
            <a:off x="8896863" y="3829045"/>
            <a:ext cx="560082" cy="4493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Ryhmä 7">
            <a:extLst>
              <a:ext uri="{FF2B5EF4-FFF2-40B4-BE49-F238E27FC236}">
                <a16:creationId xmlns:a16="http://schemas.microsoft.com/office/drawing/2014/main" id="{9EB97446-4D4B-8AB7-4EC9-E39EBBF60087}"/>
              </a:ext>
            </a:extLst>
          </p:cNvPr>
          <p:cNvGrpSpPr/>
          <p:nvPr/>
        </p:nvGrpSpPr>
        <p:grpSpPr>
          <a:xfrm>
            <a:off x="9601650" y="2468228"/>
            <a:ext cx="2358000" cy="2398840"/>
            <a:chOff x="9601650" y="2087010"/>
            <a:chExt cx="2358000" cy="2398840"/>
          </a:xfrm>
        </p:grpSpPr>
        <p:sp>
          <p:nvSpPr>
            <p:cNvPr id="128" name="Ellipsi 127">
              <a:extLst>
                <a:ext uri="{FF2B5EF4-FFF2-40B4-BE49-F238E27FC236}">
                  <a16:creationId xmlns:a16="http://schemas.microsoft.com/office/drawing/2014/main" id="{DDCCDF69-8D69-465B-8146-1EFD03F7045A}"/>
                </a:ext>
              </a:extLst>
            </p:cNvPr>
            <p:cNvSpPr/>
            <p:nvPr/>
          </p:nvSpPr>
          <p:spPr>
            <a:xfrm>
              <a:off x="9601650" y="2829850"/>
              <a:ext cx="2358000" cy="1656000"/>
            </a:xfrm>
            <a:prstGeom prst="ellipse">
              <a:avLst/>
            </a:prstGeom>
            <a:solidFill>
              <a:srgbClr val="62A39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a:ea typeface="+mn-ea"/>
                  <a:cs typeface="+mn-cs"/>
                </a:rPr>
                <a:t>ACTING FOR SUSTAINABILITY</a:t>
              </a:r>
              <a:endParaRPr kumimoji="0" lang="fi-FI" sz="28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a:ea typeface="+mn-ea"/>
                <a:cs typeface="+mn-cs"/>
              </a:endParaRPr>
            </a:p>
          </p:txBody>
        </p:sp>
        <p:pic>
          <p:nvPicPr>
            <p:cNvPr id="129" name="Kuva 128">
              <a:extLst>
                <a:ext uri="{FF2B5EF4-FFF2-40B4-BE49-F238E27FC236}">
                  <a16:creationId xmlns:a16="http://schemas.microsoft.com/office/drawing/2014/main" id="{06CD09B8-C7E9-4FC0-A2D0-D84F7EE5F2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56303">
              <a:off x="9688743" y="2087010"/>
              <a:ext cx="1886578" cy="1603762"/>
            </a:xfrm>
            <a:prstGeom prst="rect">
              <a:avLst/>
            </a:prstGeom>
          </p:spPr>
        </p:pic>
      </p:grpSp>
      <p:sp>
        <p:nvSpPr>
          <p:cNvPr id="2" name="Tekstiruutu 1">
            <a:extLst>
              <a:ext uri="{FF2B5EF4-FFF2-40B4-BE49-F238E27FC236}">
                <a16:creationId xmlns:a16="http://schemas.microsoft.com/office/drawing/2014/main" id="{4BDE148F-DDC9-4DCD-9A78-3DCA15F46D12}"/>
              </a:ext>
            </a:extLst>
          </p:cNvPr>
          <p:cNvSpPr txBox="1"/>
          <p:nvPr/>
        </p:nvSpPr>
        <p:spPr>
          <a:xfrm>
            <a:off x="314915" y="46595"/>
            <a:ext cx="101435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400" b="1" i="0" u="none" strike="noStrike" kern="1200" cap="none" spc="0" normalizeH="0" baseline="0" noProof="0">
                <a:ln>
                  <a:noFill/>
                </a:ln>
                <a:solidFill>
                  <a:prstClr val="black"/>
                </a:solidFill>
                <a:effectLst/>
                <a:uLnTx/>
                <a:uFillTx/>
                <a:latin typeface="Tw Cen MT Condensed" panose="020B0606020104020203" pitchFamily="34" charset="0"/>
              </a:rPr>
              <a:t>ROADMAP FOR SUSTAINABILITY EDUCATION</a:t>
            </a:r>
          </a:p>
        </p:txBody>
      </p:sp>
      <p:sp>
        <p:nvSpPr>
          <p:cNvPr id="135" name="TextBox 134">
            <a:extLst>
              <a:ext uri="{FF2B5EF4-FFF2-40B4-BE49-F238E27FC236}">
                <a16:creationId xmlns:a16="http://schemas.microsoft.com/office/drawing/2014/main" id="{E7880AEC-3438-4AFE-9A77-56A9317C04E1}"/>
              </a:ext>
            </a:extLst>
          </p:cNvPr>
          <p:cNvSpPr txBox="1"/>
          <p:nvPr/>
        </p:nvSpPr>
        <p:spPr>
          <a:xfrm>
            <a:off x="21168" y="6555085"/>
            <a:ext cx="1217083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a:solidFill>
                  <a:srgbClr val="000000"/>
                </a:solidFill>
                <a:latin typeface="Tw Cen MT" panose="020B0602020104020603" pitchFamily="34" charset="0"/>
              </a:rPr>
              <a:t>Heikkinen, Nokkala, Lehtonen &amp; Mykrä (2022) B</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ased</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on GreenComp: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The</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European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sustainability</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competence</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framework</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Bianchi</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Pisiotis</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&amp;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Cabrera</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a:t>
            </a:r>
            <a:r>
              <a:rPr kumimoji="0" lang="fi-FI" sz="1400" i="0" u="none" strike="noStrike" kern="1200" cap="none" spc="0" normalizeH="0" baseline="0" noProof="0" err="1">
                <a:ln>
                  <a:noFill/>
                </a:ln>
                <a:solidFill>
                  <a:srgbClr val="000000"/>
                </a:solidFill>
                <a:effectLst/>
                <a:uLnTx/>
                <a:uFillTx/>
                <a:latin typeface="Tw Cen MT" panose="020B0602020104020603" pitchFamily="34" charset="0"/>
              </a:rPr>
              <a:t>Giraldez</a:t>
            </a:r>
            <a:r>
              <a:rPr kumimoji="0" lang="fi-FI" sz="1400" i="0" u="none" strike="noStrike" kern="1200" cap="none" spc="0" normalizeH="0" baseline="0" noProof="0">
                <a:ln>
                  <a:noFill/>
                </a:ln>
                <a:solidFill>
                  <a:srgbClr val="000000"/>
                </a:solidFill>
                <a:effectLst/>
                <a:uLnTx/>
                <a:uFillTx/>
                <a:latin typeface="Tw Cen MT" panose="020B0602020104020603" pitchFamily="34" charset="0"/>
              </a:rPr>
              <a:t> 2022)</a:t>
            </a:r>
          </a:p>
        </p:txBody>
      </p:sp>
      <p:sp>
        <p:nvSpPr>
          <p:cNvPr id="11" name="TextBox 130">
            <a:extLst>
              <a:ext uri="{FF2B5EF4-FFF2-40B4-BE49-F238E27FC236}">
                <a16:creationId xmlns:a16="http://schemas.microsoft.com/office/drawing/2014/main" id="{BA338449-0636-319E-CBBF-ABB4D947BF52}"/>
              </a:ext>
            </a:extLst>
          </p:cNvPr>
          <p:cNvSpPr txBox="1"/>
          <p:nvPr/>
        </p:nvSpPr>
        <p:spPr>
          <a:xfrm>
            <a:off x="3193622" y="5563036"/>
            <a:ext cx="2599980" cy="646331"/>
          </a:xfrm>
          <a:prstGeom prst="rect">
            <a:avLst/>
          </a:prstGeom>
          <a:noFill/>
        </p:spPr>
        <p:txBody>
          <a:bodyPr wrap="square" rtlCol="0">
            <a:spAutoFit/>
          </a:bodyPr>
          <a:lstStyle/>
          <a:p>
            <a:pPr lvl="0" algn="ctr">
              <a:defRPr/>
            </a:pPr>
            <a:r>
              <a:rPr lang="en-US" b="1">
                <a:solidFill>
                  <a:srgbClr val="3E8853"/>
                </a:solidFill>
              </a:rPr>
              <a:t>How to frame the problem? </a:t>
            </a:r>
          </a:p>
        </p:txBody>
      </p:sp>
      <p:sp>
        <p:nvSpPr>
          <p:cNvPr id="17" name="TextBox 132">
            <a:extLst>
              <a:ext uri="{FF2B5EF4-FFF2-40B4-BE49-F238E27FC236}">
                <a16:creationId xmlns:a16="http://schemas.microsoft.com/office/drawing/2014/main" id="{EA068FCE-E68F-1BFC-832D-C3943174FA28}"/>
              </a:ext>
            </a:extLst>
          </p:cNvPr>
          <p:cNvSpPr txBox="1"/>
          <p:nvPr/>
        </p:nvSpPr>
        <p:spPr>
          <a:xfrm>
            <a:off x="6497593" y="5563036"/>
            <a:ext cx="2599980" cy="646331"/>
          </a:xfrm>
          <a:prstGeom prst="rect">
            <a:avLst/>
          </a:prstGeom>
          <a:noFill/>
        </p:spPr>
        <p:txBody>
          <a:bodyPr wrap="square" rtlCol="0">
            <a:spAutoFit/>
          </a:bodyPr>
          <a:lstStyle/>
          <a:p>
            <a:pPr lvl="0" algn="ctr">
              <a:defRPr/>
            </a:pPr>
            <a:r>
              <a:rPr lang="en-US" b="1">
                <a:solidFill>
                  <a:srgbClr val="3E8853"/>
                </a:solidFill>
              </a:rPr>
              <a:t>What are the possible futures in our context? </a:t>
            </a:r>
            <a:endParaRPr kumimoji="0" lang="fi-FI" sz="1800" b="1" i="0" u="none" strike="noStrike" kern="1200" cap="none" spc="0" normalizeH="0" baseline="0" noProof="0">
              <a:ln>
                <a:noFill/>
              </a:ln>
              <a:solidFill>
                <a:srgbClr val="3E8853"/>
              </a:solidFill>
              <a:effectLst/>
              <a:uLnTx/>
              <a:uFillTx/>
              <a:latin typeface="Calibri"/>
              <a:ea typeface="+mn-ea"/>
              <a:cs typeface="+mn-cs"/>
            </a:endParaRPr>
          </a:p>
        </p:txBody>
      </p:sp>
      <p:sp>
        <p:nvSpPr>
          <p:cNvPr id="18" name="TextBox 133">
            <a:extLst>
              <a:ext uri="{FF2B5EF4-FFF2-40B4-BE49-F238E27FC236}">
                <a16:creationId xmlns:a16="http://schemas.microsoft.com/office/drawing/2014/main" id="{D700C574-84D8-E82C-9B8B-4452DEA81D35}"/>
              </a:ext>
            </a:extLst>
          </p:cNvPr>
          <p:cNvSpPr txBox="1"/>
          <p:nvPr/>
        </p:nvSpPr>
        <p:spPr>
          <a:xfrm>
            <a:off x="9664806" y="5563036"/>
            <a:ext cx="2599980" cy="369332"/>
          </a:xfrm>
          <a:prstGeom prst="rect">
            <a:avLst/>
          </a:prstGeom>
          <a:noFill/>
        </p:spPr>
        <p:txBody>
          <a:bodyPr wrap="square" rtlCol="0">
            <a:spAutoFit/>
          </a:bodyPr>
          <a:lstStyle/>
          <a:p>
            <a:pPr lvl="0" algn="ctr">
              <a:defRPr/>
            </a:pPr>
            <a:r>
              <a:rPr lang="en-US" b="1">
                <a:solidFill>
                  <a:srgbClr val="3E8853"/>
                </a:solidFill>
              </a:rPr>
              <a:t>How to proceed? </a:t>
            </a:r>
            <a:endParaRPr kumimoji="0" lang="fi-FI" sz="1800" b="1" i="0" u="none" strike="noStrike" kern="1200" cap="none" spc="0" normalizeH="0" baseline="0" noProof="0">
              <a:ln>
                <a:noFill/>
              </a:ln>
              <a:solidFill>
                <a:srgbClr val="3E8853"/>
              </a:solidFill>
              <a:effectLst/>
              <a:uLnTx/>
              <a:uFillTx/>
              <a:latin typeface="Calibri"/>
              <a:ea typeface="+mn-ea"/>
              <a:cs typeface="+mn-cs"/>
            </a:endParaRPr>
          </a:p>
        </p:txBody>
      </p:sp>
      <p:pic>
        <p:nvPicPr>
          <p:cNvPr id="19" name="Kuva 18">
            <a:extLst>
              <a:ext uri="{FF2B5EF4-FFF2-40B4-BE49-F238E27FC236}">
                <a16:creationId xmlns:a16="http://schemas.microsoft.com/office/drawing/2014/main" id="{131BD395-8682-D2A0-117D-BC0C4E704E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19960" y="128151"/>
            <a:ext cx="1150873" cy="1127544"/>
          </a:xfrm>
          <a:prstGeom prst="rect">
            <a:avLst/>
          </a:prstGeom>
        </p:spPr>
      </p:pic>
      <p:sp>
        <p:nvSpPr>
          <p:cNvPr id="20" name="Suorakulmio 19">
            <a:extLst>
              <a:ext uri="{FF2B5EF4-FFF2-40B4-BE49-F238E27FC236}">
                <a16:creationId xmlns:a16="http://schemas.microsoft.com/office/drawing/2014/main" id="{6BCE3359-B81C-EEA8-3972-2C6F87B2C163}"/>
              </a:ext>
            </a:extLst>
          </p:cNvPr>
          <p:cNvSpPr/>
          <p:nvPr/>
        </p:nvSpPr>
        <p:spPr>
          <a:xfrm>
            <a:off x="30309" y="972448"/>
            <a:ext cx="12170832" cy="5818132"/>
          </a:xfrm>
          <a:prstGeom prst="rect">
            <a:avLst/>
          </a:prstGeom>
          <a:solidFill>
            <a:srgbClr val="FFFFFF">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21" name="Ryhmä 20">
            <a:extLst>
              <a:ext uri="{FF2B5EF4-FFF2-40B4-BE49-F238E27FC236}">
                <a16:creationId xmlns:a16="http://schemas.microsoft.com/office/drawing/2014/main" id="{86CAF6A0-F4FC-C83D-12FC-604D89E3D4A6}"/>
              </a:ext>
            </a:extLst>
          </p:cNvPr>
          <p:cNvGrpSpPr/>
          <p:nvPr/>
        </p:nvGrpSpPr>
        <p:grpSpPr>
          <a:xfrm>
            <a:off x="154554" y="2051728"/>
            <a:ext cx="2634351" cy="4157639"/>
            <a:chOff x="154554" y="2051728"/>
            <a:chExt cx="2634351" cy="4157639"/>
          </a:xfrm>
        </p:grpSpPr>
        <p:sp>
          <p:nvSpPr>
            <p:cNvPr id="118" name="Tekstiruutu 117">
              <a:extLst>
                <a:ext uri="{FF2B5EF4-FFF2-40B4-BE49-F238E27FC236}">
                  <a16:creationId xmlns:a16="http://schemas.microsoft.com/office/drawing/2014/main" id="{5002A2BC-9EB6-4552-80DD-A9A603AA0E91}"/>
                </a:ext>
              </a:extLst>
            </p:cNvPr>
            <p:cNvSpPr txBox="1"/>
            <p:nvPr/>
          </p:nvSpPr>
          <p:spPr>
            <a:xfrm>
              <a:off x="188925" y="4774873"/>
              <a:ext cx="257590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4472C4"/>
                  </a:solidFill>
                  <a:effectLst/>
                  <a:uLnTx/>
                  <a:uFillTx/>
                  <a:latin typeface="Tw Cen MT Condensed" panose="020B0606020104020203" pitchFamily="34" charset="0"/>
                  <a:ea typeface="+mn-ea"/>
                  <a:cs typeface="+mn-cs"/>
                </a:rPr>
                <a:t>ENGAGEMENT</a:t>
              </a:r>
              <a:endParaRPr kumimoji="0" lang="en-GB" sz="3600" b="0" i="0" u="none" strike="noStrike" kern="1200" cap="none" spc="0" normalizeH="0" baseline="0" noProof="0">
                <a:ln>
                  <a:noFill/>
                </a:ln>
                <a:solidFill>
                  <a:srgbClr val="4472C4"/>
                </a:solidFill>
                <a:effectLst/>
                <a:uLnTx/>
                <a:uFillTx/>
                <a:latin typeface="Tw Cen MT Condensed" panose="020B0606020104020203" pitchFamily="34" charset="0"/>
                <a:ea typeface="+mn-ea"/>
                <a:cs typeface="+mn-cs"/>
              </a:endParaRPr>
            </a:p>
          </p:txBody>
        </p:sp>
        <p:grpSp>
          <p:nvGrpSpPr>
            <p:cNvPr id="5" name="Ryhmä 4">
              <a:extLst>
                <a:ext uri="{FF2B5EF4-FFF2-40B4-BE49-F238E27FC236}">
                  <a16:creationId xmlns:a16="http://schemas.microsoft.com/office/drawing/2014/main" id="{92C899BD-AB72-25DF-605E-B5F3B618DA2B}"/>
                </a:ext>
              </a:extLst>
            </p:cNvPr>
            <p:cNvGrpSpPr/>
            <p:nvPr/>
          </p:nvGrpSpPr>
          <p:grpSpPr>
            <a:xfrm>
              <a:off x="154554" y="2051728"/>
              <a:ext cx="2358000" cy="2815340"/>
              <a:chOff x="154554" y="1757351"/>
              <a:chExt cx="2358000" cy="2815340"/>
            </a:xfrm>
          </p:grpSpPr>
          <p:sp>
            <p:nvSpPr>
              <p:cNvPr id="204" name="Ellipsi 203">
                <a:extLst>
                  <a:ext uri="{FF2B5EF4-FFF2-40B4-BE49-F238E27FC236}">
                    <a16:creationId xmlns:a16="http://schemas.microsoft.com/office/drawing/2014/main" id="{FE07BA99-399A-4D25-940C-C13AA75E8E70}"/>
                  </a:ext>
                </a:extLst>
              </p:cNvPr>
              <p:cNvSpPr/>
              <p:nvPr/>
            </p:nvSpPr>
            <p:spPr>
              <a:xfrm>
                <a:off x="154554" y="2916691"/>
                <a:ext cx="2358000" cy="1656000"/>
              </a:xfrm>
              <a:prstGeom prst="ellipse">
                <a:avLst/>
              </a:prstGeom>
              <a:solidFill>
                <a:srgbClr val="62A39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a:ln>
                      <a:noFill/>
                    </a:ln>
                    <a:solidFill>
                      <a:prstClr val="white"/>
                    </a:solidFill>
                    <a:effectLst>
                      <a:outerShdw blurRad="50800" dist="38100" dir="18900000" algn="bl" rotWithShape="0">
                        <a:prstClr val="black">
                          <a:alpha val="40000"/>
                        </a:prstClr>
                      </a:outerShdw>
                    </a:effectLst>
                    <a:uLnTx/>
                    <a:uFillTx/>
                    <a:latin typeface="Tw Cen MT Condensed" panose="020B0606020104020203" pitchFamily="34" charset="0"/>
                    <a:ea typeface="+mn-ea"/>
                    <a:cs typeface="+mn-cs"/>
                  </a:rPr>
                  <a:t>EMBODYING SUSTAINABILITY VALUES</a:t>
                </a:r>
              </a:p>
            </p:txBody>
          </p:sp>
          <p:pic>
            <p:nvPicPr>
              <p:cNvPr id="88" name="Kuva 87">
                <a:extLst>
                  <a:ext uri="{FF2B5EF4-FFF2-40B4-BE49-F238E27FC236}">
                    <a16:creationId xmlns:a16="http://schemas.microsoft.com/office/drawing/2014/main" id="{D0D0815F-C135-4888-9216-0828C0470337}"/>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1088" y="1757351"/>
                <a:ext cx="1520502" cy="1660697"/>
              </a:xfrm>
              <a:prstGeom prst="rect">
                <a:avLst/>
              </a:prstGeom>
            </p:spPr>
          </p:pic>
        </p:grpSp>
        <p:sp>
          <p:nvSpPr>
            <p:cNvPr id="9" name="TextBox 4">
              <a:extLst>
                <a:ext uri="{FF2B5EF4-FFF2-40B4-BE49-F238E27FC236}">
                  <a16:creationId xmlns:a16="http://schemas.microsoft.com/office/drawing/2014/main" id="{A02D7296-1B81-1E75-7F8C-AB8A0B1E66F4}"/>
                </a:ext>
              </a:extLst>
            </p:cNvPr>
            <p:cNvSpPr txBox="1"/>
            <p:nvPr/>
          </p:nvSpPr>
          <p:spPr>
            <a:xfrm>
              <a:off x="188925" y="5563036"/>
              <a:ext cx="2599980" cy="646331"/>
            </a:xfrm>
            <a:prstGeom prst="rect">
              <a:avLst/>
            </a:prstGeom>
            <a:noFill/>
          </p:spPr>
          <p:txBody>
            <a:bodyPr wrap="square" rtlCol="0">
              <a:spAutoFit/>
            </a:bodyPr>
            <a:lstStyle/>
            <a:p>
              <a:pPr algn="ctr"/>
              <a:r>
                <a:rPr lang="en-US" b="1">
                  <a:solidFill>
                    <a:srgbClr val="3E8853"/>
                  </a:solidFill>
                  <a:latin typeface="Calibri"/>
                </a:rPr>
                <a:t>Why and how to promote sustainability?</a:t>
              </a:r>
            </a:p>
          </p:txBody>
        </p:sp>
      </p:grpSp>
    </p:spTree>
    <p:extLst>
      <p:ext uri="{BB962C8B-B14F-4D97-AF65-F5344CB8AC3E}">
        <p14:creationId xmlns:p14="http://schemas.microsoft.com/office/powerpoint/2010/main" val="3907363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27B7C6F6-4579-4D42-9857-ED1B2EE07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4382347"/>
            <a:ext cx="5688020" cy="21539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Otsikko 1">
            <a:extLst>
              <a:ext uri="{FF2B5EF4-FFF2-40B4-BE49-F238E27FC236}">
                <a16:creationId xmlns:a16="http://schemas.microsoft.com/office/drawing/2014/main" id="{3115D92B-5CCA-670A-5B7C-9DBDEA986736}"/>
              </a:ext>
            </a:extLst>
          </p:cNvPr>
          <p:cNvSpPr>
            <a:spLocks noGrp="1"/>
          </p:cNvSpPr>
          <p:nvPr>
            <p:ph type="title"/>
          </p:nvPr>
        </p:nvSpPr>
        <p:spPr>
          <a:xfrm>
            <a:off x="573024" y="4608575"/>
            <a:ext cx="5242560" cy="1765715"/>
          </a:xfrm>
        </p:spPr>
        <p:txBody>
          <a:bodyPr vert="horz" lIns="91440" tIns="45720" rIns="91440" bIns="45720" rtlCol="0">
            <a:normAutofit/>
          </a:bodyPr>
          <a:lstStyle/>
          <a:p>
            <a:pPr algn="r"/>
            <a:r>
              <a:rPr kumimoji="0" lang="en-US" sz="2800" b="0" i="0" u="none" strike="noStrike" kern="1200" cap="all" spc="100" normalizeH="0" baseline="0" noProof="0">
                <a:ln>
                  <a:noFill/>
                </a:ln>
                <a:solidFill>
                  <a:srgbClr val="FFFFFF"/>
                </a:solidFill>
                <a:effectLst/>
                <a:uLnTx/>
                <a:uFillTx/>
                <a:latin typeface="Tw Cen MT Condensed" panose="020B0606020104020203"/>
                <a:ea typeface="+mj-ea"/>
                <a:cs typeface="+mj-cs"/>
              </a:rPr>
              <a:t>STEP 1</a:t>
            </a:r>
            <a:br>
              <a:rPr kumimoji="0" lang="en-US" sz="8000" b="0" i="0" u="none" strike="noStrike" kern="1200" cap="all" spc="100" normalizeH="0" baseline="0" noProof="0">
                <a:ln>
                  <a:noFill/>
                </a:ln>
                <a:solidFill>
                  <a:srgbClr val="FFFFFF"/>
                </a:solidFill>
                <a:effectLst/>
                <a:uLnTx/>
                <a:uFillTx/>
                <a:latin typeface="Tw Cen MT Condensed" panose="020B0606020104020203"/>
                <a:ea typeface="+mj-ea"/>
                <a:cs typeface="+mj-cs"/>
              </a:rPr>
            </a:br>
            <a:r>
              <a:rPr lang="en-US" sz="8000">
                <a:solidFill>
                  <a:srgbClr val="FFFFFF"/>
                </a:solidFill>
              </a:rPr>
              <a:t>Engagement</a:t>
            </a:r>
          </a:p>
        </p:txBody>
      </p:sp>
      <p:sp>
        <p:nvSpPr>
          <p:cNvPr id="44" name="Rectangle 43">
            <a:extLst>
              <a:ext uri="{FF2B5EF4-FFF2-40B4-BE49-F238E27FC236}">
                <a16:creationId xmlns:a16="http://schemas.microsoft.com/office/drawing/2014/main" id="{7E6D8249-E901-4E71-B15A-A7F5D7F7B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321732"/>
            <a:ext cx="5693835" cy="6214534"/>
          </a:xfrm>
          <a:prstGeom prst="rect">
            <a:avLst/>
          </a:prstGeom>
          <a:solidFill>
            <a:srgbClr val="4E6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Sisällön paikkamerkki 3">
            <a:extLst>
              <a:ext uri="{FF2B5EF4-FFF2-40B4-BE49-F238E27FC236}">
                <a16:creationId xmlns:a16="http://schemas.microsoft.com/office/drawing/2014/main" id="{F134ECF5-E010-984C-76C9-ECBD6C22E652}"/>
              </a:ext>
            </a:extLst>
          </p:cNvPr>
          <p:cNvSpPr>
            <a:spLocks noGrp="1"/>
          </p:cNvSpPr>
          <p:nvPr>
            <p:ph idx="1"/>
          </p:nvPr>
        </p:nvSpPr>
        <p:spPr>
          <a:xfrm>
            <a:off x="6552839" y="656361"/>
            <a:ext cx="4724573" cy="4852362"/>
          </a:xfrm>
        </p:spPr>
        <p:txBody>
          <a:bodyPr vert="horz" lIns="45720" tIns="45720" rIns="45720" bIns="45720" rtlCol="0" anchor="ctr">
            <a:normAutofit lnSpcReduction="10000"/>
          </a:bodyPr>
          <a:lstStyle/>
          <a:p>
            <a:pPr marL="0" indent="0">
              <a:buNone/>
            </a:pPr>
            <a:endParaRPr kumimoji="0" lang="en-US" sz="6000" b="0" i="0" u="none" strike="noStrike" kern="1200" cap="none" spc="0" normalizeH="0" baseline="0" noProof="0" dirty="0">
              <a:ln>
                <a:noFill/>
              </a:ln>
              <a:solidFill>
                <a:srgbClr val="FFFFFF"/>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Tw Cen MT" panose="020B0602020104020603" pitchFamily="34" charset="0"/>
              <a:buNone/>
              <a:tabLst/>
              <a:defRPr/>
            </a:pPr>
            <a:r>
              <a:rPr lang="en-US" sz="6000" b="1" dirty="0">
                <a:solidFill>
                  <a:prstClr val="white"/>
                </a:solidFill>
                <a:latin typeface="Tw Cen MT" panose="020B0602020104020603"/>
              </a:rPr>
              <a:t>How to </a:t>
            </a:r>
            <a:r>
              <a:rPr lang="en-US" sz="6000" b="1">
                <a:solidFill>
                  <a:prstClr val="white"/>
                </a:solidFill>
                <a:latin typeface="Tw Cen MT" panose="020B0602020104020603"/>
              </a:rPr>
              <a:t>engage people</a:t>
            </a:r>
            <a:r>
              <a:rPr kumimoji="0" lang="en-US" sz="6000" b="1" i="0" u="none" strike="noStrike" kern="1200" cap="none" spc="0" normalizeH="0" baseline="0" noProof="0">
                <a:ln>
                  <a:noFill/>
                </a:ln>
                <a:solidFill>
                  <a:prstClr val="white"/>
                </a:solidFill>
                <a:effectLst/>
                <a:uLnTx/>
                <a:uFillTx/>
                <a:latin typeface="Tw Cen MT" panose="020B0602020104020603"/>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Tw Cen MT" panose="020B0602020104020603" pitchFamily="34" charset="0"/>
              <a:buNone/>
              <a:tabLst/>
              <a:defRPr/>
            </a:pPr>
            <a:r>
              <a:rPr kumimoji="0" lang="en-US" sz="4000" b="0" i="0" u="none" strike="noStrike" kern="1200" cap="none" spc="0" normalizeH="0" baseline="0" noProof="0" dirty="0">
                <a:ln>
                  <a:noFill/>
                </a:ln>
                <a:solidFill>
                  <a:prstClr val="white"/>
                </a:solidFill>
                <a:effectLst/>
                <a:uLnTx/>
                <a:uFillTx/>
                <a:latin typeface="Tw Cen MT" panose="020B0602020104020603"/>
                <a:ea typeface="+mn-ea"/>
                <a:cs typeface="+mn-cs"/>
              </a:rPr>
              <a:t>How to get on the same page?</a:t>
            </a:r>
            <a:endParaRPr kumimoji="0" lang="en-US" sz="6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grpSp>
        <p:nvGrpSpPr>
          <p:cNvPr id="16" name="Ryhmä 15">
            <a:extLst>
              <a:ext uri="{FF2B5EF4-FFF2-40B4-BE49-F238E27FC236}">
                <a16:creationId xmlns:a16="http://schemas.microsoft.com/office/drawing/2014/main" id="{1BC0EFFB-C4DB-EBD2-430E-B5A5AD7BEF09}"/>
              </a:ext>
            </a:extLst>
          </p:cNvPr>
          <p:cNvGrpSpPr/>
          <p:nvPr/>
        </p:nvGrpSpPr>
        <p:grpSpPr>
          <a:xfrm>
            <a:off x="321731" y="312335"/>
            <a:ext cx="5688020" cy="3899748"/>
            <a:chOff x="321731" y="312335"/>
            <a:chExt cx="5688020" cy="3899748"/>
          </a:xfrm>
        </p:grpSpPr>
        <p:pic>
          <p:nvPicPr>
            <p:cNvPr id="35" name="Sisällön paikkamerkki 4" descr="Paikantimen merkintä kaupungin kartalla">
              <a:extLst>
                <a:ext uri="{FF2B5EF4-FFF2-40B4-BE49-F238E27FC236}">
                  <a16:creationId xmlns:a16="http://schemas.microsoft.com/office/drawing/2014/main" id="{F859DEC4-489F-1A9C-9C6A-B4D5AC4918B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21731" y="312335"/>
              <a:ext cx="5688020" cy="3899748"/>
            </a:xfrm>
            <a:prstGeom prst="rect">
              <a:avLst/>
            </a:prstGeom>
          </p:spPr>
        </p:pic>
        <p:grpSp>
          <p:nvGrpSpPr>
            <p:cNvPr id="37" name="Ryhmä 36">
              <a:extLst>
                <a:ext uri="{FF2B5EF4-FFF2-40B4-BE49-F238E27FC236}">
                  <a16:creationId xmlns:a16="http://schemas.microsoft.com/office/drawing/2014/main" id="{7ADFEBC7-9D41-947F-0CFC-5186458EE0DB}"/>
                </a:ext>
              </a:extLst>
            </p:cNvPr>
            <p:cNvGrpSpPr/>
            <p:nvPr/>
          </p:nvGrpSpPr>
          <p:grpSpPr>
            <a:xfrm>
              <a:off x="1679853" y="1819055"/>
              <a:ext cx="1941211" cy="1979748"/>
              <a:chOff x="422860" y="-191714"/>
              <a:chExt cx="2880000" cy="3543378"/>
            </a:xfrm>
          </p:grpSpPr>
          <p:sp>
            <p:nvSpPr>
              <p:cNvPr id="88" name="Ellipsi 87">
                <a:extLst>
                  <a:ext uri="{FF2B5EF4-FFF2-40B4-BE49-F238E27FC236}">
                    <a16:creationId xmlns:a16="http://schemas.microsoft.com/office/drawing/2014/main" id="{CA65328A-61C3-4EBD-BE31-B83A3156FDB1}"/>
                  </a:ext>
                </a:extLst>
              </p:cNvPr>
              <p:cNvSpPr/>
              <p:nvPr/>
            </p:nvSpPr>
            <p:spPr>
              <a:xfrm>
                <a:off x="422860" y="1551664"/>
                <a:ext cx="2880000" cy="1800000"/>
              </a:xfrm>
              <a:prstGeom prst="ellipse">
                <a:avLst/>
              </a:prstGeom>
              <a:solidFill>
                <a:srgbClr val="62A39F">
                  <a:alpha val="4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chemeClr val="bg1"/>
                    </a:solidFill>
                    <a:effectLst>
                      <a:outerShdw blurRad="50800" dist="38100" dir="18900000" algn="bl" rotWithShape="0">
                        <a:prstClr val="black">
                          <a:alpha val="40000"/>
                        </a:prstClr>
                      </a:outerShdw>
                    </a:effectLst>
                    <a:uLnTx/>
                    <a:uFillTx/>
                    <a:latin typeface="Tw Cen MT Condensed" panose="020B0606020104020203" pitchFamily="34" charset="0"/>
                    <a:ea typeface="+mn-ea"/>
                    <a:cs typeface="+mn-cs"/>
                  </a:rPr>
                  <a:t>EMBODYING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chemeClr val="bg1"/>
                    </a:solidFill>
                    <a:effectLst>
                      <a:outerShdw blurRad="50800" dist="38100" dir="18900000" algn="bl" rotWithShape="0">
                        <a:prstClr val="black">
                          <a:alpha val="40000"/>
                        </a:prstClr>
                      </a:outerShdw>
                    </a:effectLst>
                    <a:uLnTx/>
                    <a:uFillTx/>
                    <a:latin typeface="Tw Cen MT Condensed" panose="020B0606020104020203" pitchFamily="34" charset="0"/>
                    <a:ea typeface="+mn-ea"/>
                    <a:cs typeface="+mn-cs"/>
                  </a:rPr>
                  <a:t>SUSTAINABILITY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chemeClr val="bg1"/>
                    </a:solidFill>
                    <a:effectLst>
                      <a:outerShdw blurRad="50800" dist="38100" dir="18900000" algn="bl" rotWithShape="0">
                        <a:prstClr val="black">
                          <a:alpha val="40000"/>
                        </a:prstClr>
                      </a:outerShdw>
                    </a:effectLst>
                    <a:uLnTx/>
                    <a:uFillTx/>
                    <a:latin typeface="Tw Cen MT Condensed" panose="020B0606020104020203" pitchFamily="34" charset="0"/>
                    <a:ea typeface="+mn-ea"/>
                    <a:cs typeface="+mn-cs"/>
                  </a:rPr>
                  <a:t> VALUES</a:t>
                </a:r>
              </a:p>
            </p:txBody>
          </p:sp>
          <p:pic>
            <p:nvPicPr>
              <p:cNvPr id="89" name="Kuva 88">
                <a:extLst>
                  <a:ext uri="{FF2B5EF4-FFF2-40B4-BE49-F238E27FC236}">
                    <a16:creationId xmlns:a16="http://schemas.microsoft.com/office/drawing/2014/main" id="{628D202F-7D81-C4D2-5498-A5A71D0D3020}"/>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4646" y="-191714"/>
                <a:ext cx="1855345" cy="2104941"/>
              </a:xfrm>
              <a:prstGeom prst="rect">
                <a:avLst/>
              </a:prstGeom>
            </p:spPr>
          </p:pic>
        </p:grpSp>
        <p:sp>
          <p:nvSpPr>
            <p:cNvPr id="85" name="Puhekupla: Suorakulmio 84">
              <a:extLst>
                <a:ext uri="{FF2B5EF4-FFF2-40B4-BE49-F238E27FC236}">
                  <a16:creationId xmlns:a16="http://schemas.microsoft.com/office/drawing/2014/main" id="{88183521-8610-E8A8-2E13-3834C5D6DCB5}"/>
                </a:ext>
              </a:extLst>
            </p:cNvPr>
            <p:cNvSpPr/>
            <p:nvPr/>
          </p:nvSpPr>
          <p:spPr>
            <a:xfrm>
              <a:off x="3983276" y="2015297"/>
              <a:ext cx="1819519" cy="608124"/>
            </a:xfrm>
            <a:prstGeom prst="wedgeRectCallout">
              <a:avLst>
                <a:gd name="adj1" fmla="val -71396"/>
                <a:gd name="adj2" fmla="val 58601"/>
              </a:avLst>
            </a:prstGeom>
            <a:solidFill>
              <a:srgbClr val="FFFFFF">
                <a:alpha val="45882"/>
              </a:srgbClr>
            </a:solidFill>
            <a:ln>
              <a:solidFill>
                <a:schemeClr val="accent1">
                  <a:lumMod val="20000"/>
                  <a:lumOff val="8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1CADE4"/>
                  </a:solidFill>
                  <a:effectLst/>
                  <a:uLnTx/>
                  <a:uFillTx/>
                  <a:latin typeface="Tw Cen MT" panose="020B0602020104020603" pitchFamily="34" charset="0"/>
                  <a:ea typeface="+mn-ea"/>
                  <a:cs typeface="+mn-cs"/>
                </a:rPr>
                <a:t>VALUING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1CADE4"/>
                  </a:solidFill>
                  <a:effectLst/>
                  <a:uLnTx/>
                  <a:uFillTx/>
                  <a:latin typeface="Tw Cen MT" panose="020B0602020104020603" pitchFamily="34" charset="0"/>
                  <a:ea typeface="+mn-ea"/>
                  <a:cs typeface="+mn-cs"/>
                </a:rPr>
                <a:t>SUSTAINABILITY</a:t>
              </a:r>
            </a:p>
          </p:txBody>
        </p:sp>
        <p:sp>
          <p:nvSpPr>
            <p:cNvPr id="86" name="Puhekupla: Suorakulmio 85">
              <a:extLst>
                <a:ext uri="{FF2B5EF4-FFF2-40B4-BE49-F238E27FC236}">
                  <a16:creationId xmlns:a16="http://schemas.microsoft.com/office/drawing/2014/main" id="{38DFAE60-FB8F-4691-2061-7CAD6D2C0296}"/>
                </a:ext>
              </a:extLst>
            </p:cNvPr>
            <p:cNvSpPr/>
            <p:nvPr/>
          </p:nvSpPr>
          <p:spPr>
            <a:xfrm>
              <a:off x="4164152" y="2763227"/>
              <a:ext cx="1574683" cy="638631"/>
            </a:xfrm>
            <a:prstGeom prst="wedgeRectCallout">
              <a:avLst>
                <a:gd name="adj1" fmla="val -83723"/>
                <a:gd name="adj2" fmla="val -11111"/>
              </a:avLst>
            </a:prstGeom>
            <a:solidFill>
              <a:srgbClr val="FFFFFF">
                <a:alpha val="45882"/>
              </a:srgbClr>
            </a:solidFill>
            <a:ln>
              <a:solidFill>
                <a:schemeClr val="accent1">
                  <a:lumMod val="20000"/>
                  <a:lumOff val="8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1CADE4"/>
                  </a:solidFill>
                  <a:effectLst/>
                  <a:uLnTx/>
                  <a:uFillTx/>
                  <a:latin typeface="Tw Cen MT" panose="020B0602020104020603" pitchFamily="34" charset="0"/>
                  <a:ea typeface="+mn-ea"/>
                  <a:cs typeface="+mn-cs"/>
                </a:rPr>
                <a:t>SUPPORTING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1CADE4"/>
                  </a:solidFill>
                  <a:effectLst/>
                  <a:uLnTx/>
                  <a:uFillTx/>
                  <a:latin typeface="Tw Cen MT" panose="020B0602020104020603" pitchFamily="34" charset="0"/>
                  <a:ea typeface="+mn-ea"/>
                  <a:cs typeface="+mn-cs"/>
                </a:rPr>
                <a:t>FAIRNESS</a:t>
              </a:r>
            </a:p>
          </p:txBody>
        </p:sp>
        <p:sp>
          <p:nvSpPr>
            <p:cNvPr id="87" name="Puhekupla: Suorakulmio 86">
              <a:extLst>
                <a:ext uri="{FF2B5EF4-FFF2-40B4-BE49-F238E27FC236}">
                  <a16:creationId xmlns:a16="http://schemas.microsoft.com/office/drawing/2014/main" id="{018B9B9A-444C-1306-AAB0-5E240EF98F17}"/>
                </a:ext>
              </a:extLst>
            </p:cNvPr>
            <p:cNvSpPr/>
            <p:nvPr/>
          </p:nvSpPr>
          <p:spPr>
            <a:xfrm>
              <a:off x="3736856" y="3616586"/>
              <a:ext cx="1676807" cy="502382"/>
            </a:xfrm>
            <a:prstGeom prst="wedgeRectCallout">
              <a:avLst>
                <a:gd name="adj1" fmla="val -49052"/>
                <a:gd name="adj2" fmla="val -97075"/>
              </a:avLst>
            </a:prstGeom>
            <a:solidFill>
              <a:srgbClr val="FFFFFF">
                <a:alpha val="45882"/>
              </a:srgbClr>
            </a:solidFill>
            <a:ln>
              <a:solidFill>
                <a:schemeClr val="accent1">
                  <a:lumMod val="20000"/>
                  <a:lumOff val="8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1CADE4"/>
                  </a:solidFill>
                  <a:effectLst/>
                  <a:uLnTx/>
                  <a:uFillTx/>
                  <a:latin typeface="Tw Cen MT" panose="020B0602020104020603" pitchFamily="34" charset="0"/>
                  <a:ea typeface="+mn-ea"/>
                  <a:cs typeface="+mn-cs"/>
                </a:rPr>
                <a:t>PROMOTING NATURE</a:t>
              </a:r>
            </a:p>
          </p:txBody>
        </p:sp>
      </p:grpSp>
    </p:spTree>
    <p:extLst>
      <p:ext uri="{BB962C8B-B14F-4D97-AF65-F5344CB8AC3E}">
        <p14:creationId xmlns:p14="http://schemas.microsoft.com/office/powerpoint/2010/main" val="4153318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Ryhmä 8">
            <a:extLst>
              <a:ext uri="{FF2B5EF4-FFF2-40B4-BE49-F238E27FC236}">
                <a16:creationId xmlns:a16="http://schemas.microsoft.com/office/drawing/2014/main" id="{967CF333-3E7E-1A70-0436-D8A249A71D57}"/>
              </a:ext>
            </a:extLst>
          </p:cNvPr>
          <p:cNvGrpSpPr/>
          <p:nvPr/>
        </p:nvGrpSpPr>
        <p:grpSpPr>
          <a:xfrm>
            <a:off x="0" y="0"/>
            <a:ext cx="4940135" cy="6858000"/>
            <a:chOff x="-3" y="0"/>
            <a:chExt cx="4940138" cy="6858000"/>
          </a:xfrm>
        </p:grpSpPr>
        <p:pic>
          <p:nvPicPr>
            <p:cNvPr id="7" name="Kuva 6" descr="Lähikuva useista käsistä, joiden kämmenet ovat alaspäin osoittaen keskelle, päällekkäin">
              <a:extLst>
                <a:ext uri="{FF2B5EF4-FFF2-40B4-BE49-F238E27FC236}">
                  <a16:creationId xmlns:a16="http://schemas.microsoft.com/office/drawing/2014/main" id="{E5CEFE30-35B8-0FA2-3EF8-2E20E9693B45}"/>
                </a:ext>
              </a:extLst>
            </p:cNvPr>
            <p:cNvPicPr>
              <a:picLocks noChangeAspect="1"/>
            </p:cNvPicPr>
            <p:nvPr/>
          </p:nvPicPr>
          <p:blipFill rotWithShape="1">
            <a:blip r:embed="rId3">
              <a:extLst>
                <a:ext uri="{28A0092B-C50C-407E-A947-70E740481C1C}">
                  <a14:useLocalDpi xmlns:a14="http://schemas.microsoft.com/office/drawing/2010/main" val="0"/>
                </a:ext>
              </a:extLst>
            </a:blip>
            <a:srcRect r="-2"/>
            <a:stretch/>
          </p:blipFill>
          <p:spPr>
            <a:xfrm flipH="1">
              <a:off x="-3" y="0"/>
              <a:ext cx="4940138" cy="6858000"/>
            </a:xfrm>
            <a:prstGeom prst="rect">
              <a:avLst/>
            </a:prstGeom>
          </p:spPr>
        </p:pic>
        <p:sp>
          <p:nvSpPr>
            <p:cNvPr id="8" name="Suorakulmio 7">
              <a:extLst>
                <a:ext uri="{FF2B5EF4-FFF2-40B4-BE49-F238E27FC236}">
                  <a16:creationId xmlns:a16="http://schemas.microsoft.com/office/drawing/2014/main" id="{966C6C0F-2FBD-EC99-FF7A-54EF6F80E68B}"/>
                </a:ext>
              </a:extLst>
            </p:cNvPr>
            <p:cNvSpPr/>
            <p:nvPr/>
          </p:nvSpPr>
          <p:spPr>
            <a:xfrm>
              <a:off x="807522" y="0"/>
              <a:ext cx="4132613" cy="6858000"/>
            </a:xfrm>
            <a:prstGeom prst="rect">
              <a:avLst/>
            </a:prstGeom>
            <a:gradFill flip="none" rotWithShape="1">
              <a:gsLst>
                <a:gs pos="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4" name="Title 1">
            <a:extLst>
              <a:ext uri="{FF2B5EF4-FFF2-40B4-BE49-F238E27FC236}">
                <a16:creationId xmlns:a16="http://schemas.microsoft.com/office/drawing/2014/main" id="{7A04AB88-7894-1418-235C-AA7F63E78C09}"/>
              </a:ext>
            </a:extLst>
          </p:cNvPr>
          <p:cNvSpPr txBox="1">
            <a:spLocks/>
          </p:cNvSpPr>
          <p:nvPr/>
        </p:nvSpPr>
        <p:spPr>
          <a:xfrm>
            <a:off x="4079836" y="882572"/>
            <a:ext cx="97200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fi-FI" sz="6000"/>
              <a:t>How to MOTIVATE AND </a:t>
            </a:r>
            <a:r>
              <a:rPr lang="fi-FI" sz="6000" err="1"/>
              <a:t>activate</a:t>
            </a:r>
            <a:r>
              <a:rPr lang="fi-FI" sz="6000"/>
              <a:t>?</a:t>
            </a:r>
          </a:p>
          <a:p>
            <a:r>
              <a:rPr lang="fi-FI" sz="3200" err="1"/>
              <a:t>Participatory</a:t>
            </a:r>
            <a:r>
              <a:rPr lang="fi-FI" sz="3200"/>
              <a:t> </a:t>
            </a:r>
            <a:r>
              <a:rPr lang="fi-FI" sz="3200" err="1"/>
              <a:t>approach</a:t>
            </a:r>
            <a:endParaRPr lang="fi-FI" sz="3200"/>
          </a:p>
        </p:txBody>
      </p:sp>
      <p:sp>
        <p:nvSpPr>
          <p:cNvPr id="3" name="Content Placeholder 2">
            <a:extLst>
              <a:ext uri="{FF2B5EF4-FFF2-40B4-BE49-F238E27FC236}">
                <a16:creationId xmlns:a16="http://schemas.microsoft.com/office/drawing/2014/main" id="{9C0939B5-C960-4A4D-8AD2-C75941B880ED}"/>
              </a:ext>
            </a:extLst>
          </p:cNvPr>
          <p:cNvSpPr>
            <a:spLocks noGrp="1"/>
          </p:cNvSpPr>
          <p:nvPr>
            <p:ph idx="1"/>
          </p:nvPr>
        </p:nvSpPr>
        <p:spPr>
          <a:xfrm>
            <a:off x="4940135" y="2716764"/>
            <a:ext cx="7174384" cy="4153437"/>
          </a:xfrm>
        </p:spPr>
        <p:txBody>
          <a:bodyPr vert="horz" lIns="45720" tIns="45720" rIns="45720" bIns="45720" rtlCol="0" anchor="t">
            <a:normAutofit/>
          </a:bodyPr>
          <a:lstStyle/>
          <a:p>
            <a:pPr marL="363220" indent="-363220">
              <a:buFont typeface="Arial" panose="020B0604020202020204" pitchFamily="34" charset="0"/>
              <a:buChar char="•"/>
            </a:pPr>
            <a:r>
              <a:rPr lang="fi-FI" sz="2800"/>
              <a:t>Time and </a:t>
            </a:r>
            <a:r>
              <a:rPr lang="fi-FI" sz="2800" err="1"/>
              <a:t>space</a:t>
            </a:r>
            <a:r>
              <a:rPr lang="fi-FI" sz="2800"/>
              <a:t> for </a:t>
            </a:r>
            <a:r>
              <a:rPr lang="fi-FI" sz="2800" err="1"/>
              <a:t>dialogue</a:t>
            </a:r>
            <a:r>
              <a:rPr lang="fi-FI" sz="2800"/>
              <a:t> and </a:t>
            </a:r>
            <a:r>
              <a:rPr lang="fi-FI" sz="2800" err="1"/>
              <a:t>new</a:t>
            </a:r>
            <a:r>
              <a:rPr lang="fi-FI" sz="2800"/>
              <a:t> </a:t>
            </a:r>
            <a:r>
              <a:rPr lang="fi-FI" sz="2800" err="1"/>
              <a:t>ideas</a:t>
            </a:r>
            <a:r>
              <a:rPr lang="fi-FI" sz="2800"/>
              <a:t> </a:t>
            </a:r>
            <a:br>
              <a:rPr lang="fi-FI" sz="2800"/>
            </a:br>
            <a:r>
              <a:rPr lang="fi-FI" sz="2800">
                <a:sym typeface="Wingdings 3" panose="05040102010807070707" pitchFamily="18" charset="2"/>
              </a:rPr>
              <a:t> </a:t>
            </a:r>
            <a:r>
              <a:rPr lang="fi-FI" sz="2800" err="1"/>
              <a:t>will-formation</a:t>
            </a:r>
            <a:r>
              <a:rPr lang="fi-FI" sz="2800"/>
              <a:t> and </a:t>
            </a:r>
            <a:r>
              <a:rPr lang="fi-FI" sz="2800" err="1"/>
              <a:t>collaboration</a:t>
            </a:r>
            <a:endParaRPr lang="fi-FI" sz="2800"/>
          </a:p>
          <a:p>
            <a:pPr marL="363220" indent="-363220">
              <a:buFont typeface="Arial" panose="020B0604020202020204" pitchFamily="34" charset="0"/>
              <a:buChar char="•"/>
            </a:pPr>
            <a:r>
              <a:rPr lang="fi-FI" sz="2800" err="1"/>
              <a:t>Shared</a:t>
            </a:r>
            <a:r>
              <a:rPr lang="fi-FI" sz="2800"/>
              <a:t> </a:t>
            </a:r>
            <a:r>
              <a:rPr lang="fi-FI" sz="2800" err="1"/>
              <a:t>responsibility</a:t>
            </a:r>
            <a:endParaRPr lang="fi-FI" sz="2800"/>
          </a:p>
          <a:p>
            <a:pPr marL="363220" indent="-363220">
              <a:buFont typeface="Arial" panose="020B0604020202020204" pitchFamily="34" charset="0"/>
              <a:buChar char="•"/>
            </a:pPr>
            <a:r>
              <a:rPr lang="fi-FI" sz="2800"/>
              <a:t>Active </a:t>
            </a:r>
            <a:r>
              <a:rPr lang="fi-FI" sz="2800" err="1"/>
              <a:t>role</a:t>
            </a:r>
            <a:r>
              <a:rPr lang="fi-FI" sz="2800"/>
              <a:t> for </a:t>
            </a:r>
            <a:r>
              <a:rPr lang="fi-FI" sz="2800" err="1"/>
              <a:t>students</a:t>
            </a:r>
            <a:endParaRPr lang="fi-FI" sz="2800"/>
          </a:p>
          <a:p>
            <a:pPr marL="536956" lvl="1" indent="-363220">
              <a:buFont typeface="Arial" panose="020B0604020202020204" pitchFamily="34" charset="0"/>
              <a:buChar char="•"/>
            </a:pPr>
            <a:r>
              <a:rPr lang="fi-FI" sz="2400" err="1"/>
              <a:t>identifying</a:t>
            </a:r>
            <a:r>
              <a:rPr lang="fi-FI" sz="2400"/>
              <a:t> </a:t>
            </a:r>
            <a:r>
              <a:rPr lang="fi-FI" sz="2400" err="1"/>
              <a:t>sustainability</a:t>
            </a:r>
            <a:r>
              <a:rPr lang="fi-FI" sz="2400"/>
              <a:t> </a:t>
            </a:r>
            <a:r>
              <a:rPr lang="fi-FI" sz="2400" err="1"/>
              <a:t>problems</a:t>
            </a:r>
            <a:r>
              <a:rPr lang="fi-FI" sz="2400"/>
              <a:t> and </a:t>
            </a:r>
            <a:r>
              <a:rPr lang="fi-FI" sz="2400" err="1"/>
              <a:t>investigating</a:t>
            </a:r>
            <a:r>
              <a:rPr lang="fi-FI" sz="2400"/>
              <a:t> </a:t>
            </a:r>
            <a:r>
              <a:rPr lang="fi-FI" sz="2400" err="1"/>
              <a:t>school’s</a:t>
            </a:r>
            <a:r>
              <a:rPr lang="fi-FI" sz="2400"/>
              <a:t> </a:t>
            </a:r>
            <a:r>
              <a:rPr lang="fi-FI" sz="2400" err="1"/>
              <a:t>environmental</a:t>
            </a:r>
            <a:r>
              <a:rPr lang="fi-FI" sz="2400"/>
              <a:t> </a:t>
            </a:r>
            <a:r>
              <a:rPr lang="fi-FI" sz="2400" err="1"/>
              <a:t>performance</a:t>
            </a:r>
            <a:r>
              <a:rPr lang="fi-FI" sz="2400"/>
              <a:t>/</a:t>
            </a:r>
            <a:r>
              <a:rPr lang="fi-FI" sz="2400" err="1"/>
              <a:t>impact</a:t>
            </a:r>
            <a:r>
              <a:rPr lang="fi-FI" sz="2400"/>
              <a:t> </a:t>
            </a:r>
          </a:p>
          <a:p>
            <a:pPr marL="536956" lvl="1" indent="-363220">
              <a:buFont typeface="Arial" panose="020B0604020202020204" pitchFamily="34" charset="0"/>
              <a:buChar char="•"/>
            </a:pPr>
            <a:r>
              <a:rPr lang="fi-FI" sz="2400" err="1"/>
              <a:t>creating</a:t>
            </a:r>
            <a:r>
              <a:rPr lang="fi-FI" sz="2400"/>
              <a:t> </a:t>
            </a:r>
            <a:r>
              <a:rPr lang="fi-FI" sz="2400" err="1"/>
              <a:t>solutions</a:t>
            </a:r>
            <a:endParaRPr lang="fi-FI" sz="2400"/>
          </a:p>
          <a:p>
            <a:pPr algn="l">
              <a:buFont typeface="Arial" panose="020B0604020202020204" pitchFamily="34" charset="0"/>
              <a:buChar char="•"/>
            </a:pPr>
            <a:endParaRPr lang="fi-FI" sz="2800"/>
          </a:p>
        </p:txBody>
      </p:sp>
      <p:pic>
        <p:nvPicPr>
          <p:cNvPr id="5" name="Kuva 4">
            <a:extLst>
              <a:ext uri="{FF2B5EF4-FFF2-40B4-BE49-F238E27FC236}">
                <a16:creationId xmlns:a16="http://schemas.microsoft.com/office/drawing/2014/main" id="{124457A5-3335-3659-4DC1-618A7B443E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785" y="5958145"/>
            <a:ext cx="716963" cy="702430"/>
          </a:xfrm>
          <a:prstGeom prst="rect">
            <a:avLst/>
          </a:prstGeom>
        </p:spPr>
      </p:pic>
      <p:sp>
        <p:nvSpPr>
          <p:cNvPr id="2" name="Title 1">
            <a:extLst>
              <a:ext uri="{FF2B5EF4-FFF2-40B4-BE49-F238E27FC236}">
                <a16:creationId xmlns:a16="http://schemas.microsoft.com/office/drawing/2014/main" id="{1E0CCF90-4D8B-4502-9F86-4C5E3BB4061F}"/>
              </a:ext>
            </a:extLst>
          </p:cNvPr>
          <p:cNvSpPr>
            <a:spLocks noGrp="1"/>
          </p:cNvSpPr>
          <p:nvPr>
            <p:ph type="title"/>
          </p:nvPr>
        </p:nvSpPr>
        <p:spPr>
          <a:xfrm>
            <a:off x="0" y="0"/>
            <a:ext cx="9720072" cy="437170"/>
          </a:xfrm>
        </p:spPr>
        <p:txBody>
          <a:bodyPr>
            <a:normAutofit/>
          </a:bodyPr>
          <a:lstStyle/>
          <a:p>
            <a:r>
              <a:rPr lang="fi-FI" sz="2400" err="1">
                <a:solidFill>
                  <a:schemeClr val="bg1"/>
                </a:solidFill>
              </a:rPr>
              <a:t>Step</a:t>
            </a:r>
            <a:r>
              <a:rPr lang="fi-FI" sz="2400">
                <a:solidFill>
                  <a:schemeClr val="bg1"/>
                </a:solidFill>
              </a:rPr>
              <a:t> 1. </a:t>
            </a:r>
            <a:r>
              <a:rPr lang="fi-FI" sz="2400" err="1">
                <a:solidFill>
                  <a:schemeClr val="bg1"/>
                </a:solidFill>
              </a:rPr>
              <a:t>Engagement</a:t>
            </a:r>
            <a:endParaRPr lang="fi-FI" sz="2000">
              <a:solidFill>
                <a:schemeClr val="bg1"/>
              </a:solidFill>
            </a:endParaRPr>
          </a:p>
        </p:txBody>
      </p:sp>
    </p:spTree>
    <p:extLst>
      <p:ext uri="{BB962C8B-B14F-4D97-AF65-F5344CB8AC3E}">
        <p14:creationId xmlns:p14="http://schemas.microsoft.com/office/powerpoint/2010/main" val="31491600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_rels/theme4.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2_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Integraali">
  <a:themeElements>
    <a:clrScheme name="Integraal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ali">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ali">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5.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6c58578-f1e8-4d97-b3f7-7125f795ee7e" xsi:nil="true"/>
    <lcf76f155ced4ddcb4097134ff3c332f xmlns="b1ad33b9-64e1-48f8-8d6e-707cd440bdff">
      <Terms xmlns="http://schemas.microsoft.com/office/infopath/2007/PartnerControls"/>
    </lcf76f155ced4ddcb4097134ff3c332f>
    <SharedWithUsers xmlns="46c58578-f1e8-4d97-b3f7-7125f795ee7e">
      <UserInfo>
        <DisplayName>Lehtonen, Anna</DisplayName>
        <AccountId>14</AccountId>
        <AccountType/>
      </UserInfo>
      <UserInfo>
        <DisplayName>Nokkala, Terhi</DisplayName>
        <AccountId>12</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CFB078959D1A114EB924FD4778D41C8C" ma:contentTypeVersion="15" ma:contentTypeDescription="Luo uusi asiakirja." ma:contentTypeScope="" ma:versionID="00c778d5ad1b30788f8b37cfffbb1994">
  <xsd:schema xmlns:xsd="http://www.w3.org/2001/XMLSchema" xmlns:xs="http://www.w3.org/2001/XMLSchema" xmlns:p="http://schemas.microsoft.com/office/2006/metadata/properties" xmlns:ns2="b1ad33b9-64e1-48f8-8d6e-707cd440bdff" xmlns:ns3="46c58578-f1e8-4d97-b3f7-7125f795ee7e" targetNamespace="http://schemas.microsoft.com/office/2006/metadata/properties" ma:root="true" ma:fieldsID="ef88bb750f892a9e2340bf7c4720e9df" ns2:_="" ns3:_="">
    <xsd:import namespace="b1ad33b9-64e1-48f8-8d6e-707cd440bdff"/>
    <xsd:import namespace="46c58578-f1e8-4d97-b3f7-7125f795ee7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ad33b9-64e1-48f8-8d6e-707cd440bd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Kuvien tunnisteet" ma:readOnly="false" ma:fieldId="{5cf76f15-5ced-4ddc-b409-7134ff3c332f}" ma:taxonomyMulti="true" ma:sspId="ba830b52-6d58-45b3-9899-c4752b5a1b5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6c58578-f1e8-4d97-b3f7-7125f795ee7e" elementFormDefault="qualified">
    <xsd:import namespace="http://schemas.microsoft.com/office/2006/documentManagement/types"/>
    <xsd:import namespace="http://schemas.microsoft.com/office/infopath/2007/PartnerControls"/>
    <xsd:element name="SharedWithUsers" ma:index="12"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Jakamisen tiedot" ma:internalName="SharedWithDetails" ma:readOnly="true">
      <xsd:simpleType>
        <xsd:restriction base="dms:Note">
          <xsd:maxLength value="255"/>
        </xsd:restriction>
      </xsd:simpleType>
    </xsd:element>
    <xsd:element name="TaxCatchAll" ma:index="22" nillable="true" ma:displayName="Taxonomy Catch All Column" ma:hidden="true" ma:list="{28078cd0-032d-4aad-a087-60f32e8bb46f}" ma:internalName="TaxCatchAll" ma:showField="CatchAllData" ma:web="46c58578-f1e8-4d97-b3f7-7125f795ee7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EA37178-712C-47C3-BBF9-CEE703282D87}">
  <ds:schemaRefs>
    <ds:schemaRef ds:uri="b1ad33b9-64e1-48f8-8d6e-707cd440bdff"/>
    <ds:schemaRef ds:uri="http://schemas.microsoft.com/office/2006/metadata/properties"/>
    <ds:schemaRef ds:uri="http://purl.org/dc/terms/"/>
    <ds:schemaRef ds:uri="http://schemas.openxmlformats.org/package/2006/metadata/core-properties"/>
    <ds:schemaRef ds:uri="http://purl.org/dc/elements/1.1/"/>
    <ds:schemaRef ds:uri="http://schemas.microsoft.com/office/2006/documentManagement/types"/>
    <ds:schemaRef ds:uri="http://purl.org/dc/dcmitype/"/>
    <ds:schemaRef ds:uri="http://schemas.microsoft.com/office/infopath/2007/PartnerControls"/>
    <ds:schemaRef ds:uri="46c58578-f1e8-4d97-b3f7-7125f795ee7e"/>
    <ds:schemaRef ds:uri="http://www.w3.org/XML/1998/namespace"/>
  </ds:schemaRefs>
</ds:datastoreItem>
</file>

<file path=customXml/itemProps2.xml><?xml version="1.0" encoding="utf-8"?>
<ds:datastoreItem xmlns:ds="http://schemas.openxmlformats.org/officeDocument/2006/customXml" ds:itemID="{B7C93B80-679F-4419-9EE1-9D3F9B81859B}">
  <ds:schemaRefs>
    <ds:schemaRef ds:uri="http://schemas.microsoft.com/sharepoint/v3/contenttype/forms"/>
  </ds:schemaRefs>
</ds:datastoreItem>
</file>

<file path=customXml/itemProps3.xml><?xml version="1.0" encoding="utf-8"?>
<ds:datastoreItem xmlns:ds="http://schemas.openxmlformats.org/officeDocument/2006/customXml" ds:itemID="{D4F24F9A-847F-4911-B517-669A16ABC85F}">
  <ds:schemaRefs>
    <ds:schemaRef ds:uri="46c58578-f1e8-4d97-b3f7-7125f795ee7e"/>
    <ds:schemaRef ds:uri="b1ad33b9-64e1-48f8-8d6e-707cd440bdf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13329</TotalTime>
  <Words>4435</Words>
  <Application>Microsoft Office PowerPoint</Application>
  <PresentationFormat>Laajakuva</PresentationFormat>
  <Paragraphs>526</Paragraphs>
  <Slides>28</Slides>
  <Notes>28</Notes>
  <HiddenSlides>0</HiddenSlides>
  <MMClips>0</MMClips>
  <ScaleCrop>false</ScaleCrop>
  <HeadingPairs>
    <vt:vector size="6" baseType="variant">
      <vt:variant>
        <vt:lpstr>Käytetyt fontit</vt:lpstr>
      </vt:variant>
      <vt:variant>
        <vt:i4>15</vt:i4>
      </vt:variant>
      <vt:variant>
        <vt:lpstr>Teema</vt:lpstr>
      </vt:variant>
      <vt:variant>
        <vt:i4>4</vt:i4>
      </vt:variant>
      <vt:variant>
        <vt:lpstr>Dian otsikot</vt:lpstr>
      </vt:variant>
      <vt:variant>
        <vt:i4>28</vt:i4>
      </vt:variant>
    </vt:vector>
  </HeadingPairs>
  <TitlesOfParts>
    <vt:vector size="47" baseType="lpstr">
      <vt:lpstr>Wingdings</vt:lpstr>
      <vt:lpstr>Arial</vt:lpstr>
      <vt:lpstr>Tw Cen MT</vt:lpstr>
      <vt:lpstr>Tw Cen MT Condensed Extra Bold</vt:lpstr>
      <vt:lpstr>lato-light</vt:lpstr>
      <vt:lpstr>Lato</vt:lpstr>
      <vt:lpstr>Times New Roman</vt:lpstr>
      <vt:lpstr>Modern Love</vt:lpstr>
      <vt:lpstr>Calibri Light</vt:lpstr>
      <vt:lpstr>Calibri</vt:lpstr>
      <vt:lpstr>Symbol</vt:lpstr>
      <vt:lpstr>Arial Narrow</vt:lpstr>
      <vt:lpstr>Tw Cen MT Condensed</vt:lpstr>
      <vt:lpstr>Candara</vt:lpstr>
      <vt:lpstr>Wingdings 3</vt:lpstr>
      <vt:lpstr>2_Office Theme</vt:lpstr>
      <vt:lpstr>3_Office Theme</vt:lpstr>
      <vt:lpstr>Office Theme</vt:lpstr>
      <vt:lpstr>Integraali</vt:lpstr>
      <vt:lpstr>PowerPoint-esitys</vt:lpstr>
      <vt:lpstr>PowerPoint-esitys</vt:lpstr>
      <vt:lpstr>GreenComp</vt:lpstr>
      <vt:lpstr>PowerPoint-esitys</vt:lpstr>
      <vt:lpstr>PowerPoint-esitys</vt:lpstr>
      <vt:lpstr>PowerPoint-esitys</vt:lpstr>
      <vt:lpstr>PowerPoint-esitys</vt:lpstr>
      <vt:lpstr>STEP 1 Engagement</vt:lpstr>
      <vt:lpstr>Step 1. Engagement</vt:lpstr>
      <vt:lpstr>Step 1. Engagement</vt:lpstr>
      <vt:lpstr>Step 1. Engagement</vt:lpstr>
      <vt:lpstr>PowerPoint-esitys</vt:lpstr>
      <vt:lpstr>STEP 2 Connections</vt:lpstr>
      <vt:lpstr>Step 2. connections</vt:lpstr>
      <vt:lpstr>Step 2. connections</vt:lpstr>
      <vt:lpstr>Step 2. connections</vt:lpstr>
      <vt:lpstr>PowerPoint-esitys</vt:lpstr>
      <vt:lpstr>STEP 3 VISIONS</vt:lpstr>
      <vt:lpstr>Step 3. visions</vt:lpstr>
      <vt:lpstr>Step 3. visions</vt:lpstr>
      <vt:lpstr>Step 3. visions</vt:lpstr>
      <vt:lpstr>PowerPoint-esitys</vt:lpstr>
      <vt:lpstr>STEP 4 ACTION</vt:lpstr>
      <vt:lpstr>Step 4. action</vt:lpstr>
      <vt:lpstr>Step 4. action</vt:lpstr>
      <vt:lpstr>Step 4. action</vt:lpstr>
      <vt:lpstr>PowerPoint-esitys</vt:lpstr>
      <vt:lpstr>ROADMAP FOR PPROMOTING SUSTAINABILITY IN EDUCATION   Team in the Finnish Institute for Educational Research, UNIVERSITY OF JYVÄSKYLÄ</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GreenComp</dc:title>
  <dc:creator>Mykrä, Niina</dc:creator>
  <cp:lastModifiedBy>Mykrä, Niina</cp:lastModifiedBy>
  <cp:revision>3</cp:revision>
  <dcterms:created xsi:type="dcterms:W3CDTF">2022-12-07T08:06:13Z</dcterms:created>
  <dcterms:modified xsi:type="dcterms:W3CDTF">2023-02-13T15:23:14Z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0x010100CFB078959D1A114EB924FD4778D41C8C</vt:lpwstr>
  </property>
  <property fmtid="{D5CDD505-2E9C-101B-9397-08002B2CF9AE}" pid="3" name="MediaServiceImageTags">
    <vt:lpwstr/>
  </property>
</Properties>
</file>